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86" r:id="rId2"/>
    <p:sldId id="489" r:id="rId3"/>
    <p:sldId id="488" r:id="rId4"/>
    <p:sldId id="490" r:id="rId5"/>
    <p:sldId id="487" r:id="rId6"/>
    <p:sldId id="31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3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C0E4"/>
    <a:srgbClr val="1ED760"/>
    <a:srgbClr val="1DB954"/>
    <a:srgbClr val="00348A"/>
    <a:srgbClr val="BAC615"/>
    <a:srgbClr val="C18F03"/>
    <a:srgbClr val="38761F"/>
    <a:srgbClr val="3E77DA"/>
    <a:srgbClr val="CC0066"/>
    <a:srgbClr val="DB3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50DD81-A997-43FD-B2E7-D9F020C8F3AE}" v="476" dt="2024-02-18T13:44:21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1" autoAdjust="0"/>
    <p:restoredTop sz="86373" autoAdjust="0"/>
  </p:normalViewPr>
  <p:slideViewPr>
    <p:cSldViewPr snapToGrid="0" showGuides="1">
      <p:cViewPr varScale="1">
        <p:scale>
          <a:sx n="62" d="100"/>
          <a:sy n="62" d="100"/>
        </p:scale>
        <p:origin x="1014" y="54"/>
      </p:cViewPr>
      <p:guideLst>
        <p:guide pos="3840"/>
        <p:guide orient="horz" pos="2387"/>
      </p:guideLst>
    </p:cSldViewPr>
  </p:slideViewPr>
  <p:outlineViewPr>
    <p:cViewPr>
      <p:scale>
        <a:sx n="33" d="100"/>
        <a:sy n="33" d="100"/>
      </p:scale>
      <p:origin x="0" y="-762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Antal" userId="aa8ea51d-000a-4f4e-90c0-7be3ea9a85e5" providerId="ADAL" clId="{DE50DD81-A997-43FD-B2E7-D9F020C8F3AE}"/>
    <pc:docChg chg="undo custSel addSld delSld modSld sldOrd">
      <pc:chgData name="Daniel Antal" userId="aa8ea51d-000a-4f4e-90c0-7be3ea9a85e5" providerId="ADAL" clId="{DE50DD81-A997-43FD-B2E7-D9F020C8F3AE}" dt="2024-02-18T22:41:53.651" v="2341" actId="20577"/>
      <pc:docMkLst>
        <pc:docMk/>
      </pc:docMkLst>
      <pc:sldChg chg="addSp delSp modSp add mod setBg delDesignElem">
        <pc:chgData name="Daniel Antal" userId="aa8ea51d-000a-4f4e-90c0-7be3ea9a85e5" providerId="ADAL" clId="{DE50DD81-A997-43FD-B2E7-D9F020C8F3AE}" dt="2024-02-18T13:45:40.278" v="2283" actId="20577"/>
        <pc:sldMkLst>
          <pc:docMk/>
          <pc:sldMk cId="3169058956" sldId="310"/>
        </pc:sldMkLst>
        <pc:spChg chg="mod">
          <ac:chgData name="Daniel Antal" userId="aa8ea51d-000a-4f4e-90c0-7be3ea9a85e5" providerId="ADAL" clId="{DE50DD81-A997-43FD-B2E7-D9F020C8F3AE}" dt="2024-02-18T13:44:19.716" v="2250" actId="20577"/>
          <ac:spMkLst>
            <pc:docMk/>
            <pc:sldMk cId="3169058956" sldId="310"/>
            <ac:spMk id="17" creationId="{F56E6DC3-9995-892D-2AF9-A4F28D9EF451}"/>
          </ac:spMkLst>
        </pc:spChg>
        <pc:spChg chg="mod">
          <ac:chgData name="Daniel Antal" userId="aa8ea51d-000a-4f4e-90c0-7be3ea9a85e5" providerId="ADAL" clId="{DE50DD81-A997-43FD-B2E7-D9F020C8F3AE}" dt="2024-02-18T13:45:40.278" v="2283" actId="20577"/>
          <ac:spMkLst>
            <pc:docMk/>
            <pc:sldMk cId="3169058956" sldId="310"/>
            <ac:spMk id="18" creationId="{204929C9-DEB0-0261-0A1D-986E00236563}"/>
          </ac:spMkLst>
        </pc:spChg>
        <pc:spChg chg="del">
          <ac:chgData name="Daniel Antal" userId="aa8ea51d-000a-4f4e-90c0-7be3ea9a85e5" providerId="ADAL" clId="{DE50DD81-A997-43FD-B2E7-D9F020C8F3AE}" dt="2024-02-17T20:23:36.926" v="1874"/>
          <ac:spMkLst>
            <pc:docMk/>
            <pc:sldMk cId="3169058956" sldId="310"/>
            <ac:spMk id="52" creationId="{F13C74B1-5B17-4795-BED0-7140497B445A}"/>
          </ac:spMkLst>
        </pc:spChg>
        <pc:spChg chg="del">
          <ac:chgData name="Daniel Antal" userId="aa8ea51d-000a-4f4e-90c0-7be3ea9a85e5" providerId="ADAL" clId="{DE50DD81-A997-43FD-B2E7-D9F020C8F3AE}" dt="2024-02-17T20:23:36.926" v="1874"/>
          <ac:spMkLst>
            <pc:docMk/>
            <pc:sldMk cId="3169058956" sldId="310"/>
            <ac:spMk id="54" creationId="{D4974D33-8DC5-464E-8C6D-BE58F0669C17}"/>
          </ac:spMkLst>
        </pc:spChg>
        <pc:picChg chg="add mod">
          <ac:chgData name="Daniel Antal" userId="aa8ea51d-000a-4f4e-90c0-7be3ea9a85e5" providerId="ADAL" clId="{DE50DD81-A997-43FD-B2E7-D9F020C8F3AE}" dt="2024-02-18T13:44:59.263" v="2277" actId="1076"/>
          <ac:picMkLst>
            <pc:docMk/>
            <pc:sldMk cId="3169058956" sldId="310"/>
            <ac:picMk id="2" creationId="{50B2ABB6-01A2-070C-56B1-7BD2BCA6051B}"/>
          </ac:picMkLst>
        </pc:picChg>
      </pc:sldChg>
      <pc:sldChg chg="del">
        <pc:chgData name="Daniel Antal" userId="aa8ea51d-000a-4f4e-90c0-7be3ea9a85e5" providerId="ADAL" clId="{DE50DD81-A997-43FD-B2E7-D9F020C8F3AE}" dt="2024-02-17T20:26:47.523" v="1885" actId="47"/>
        <pc:sldMkLst>
          <pc:docMk/>
          <pc:sldMk cId="3718967224" sldId="320"/>
        </pc:sldMkLst>
      </pc:sldChg>
      <pc:sldChg chg="del">
        <pc:chgData name="Daniel Antal" userId="aa8ea51d-000a-4f4e-90c0-7be3ea9a85e5" providerId="ADAL" clId="{DE50DD81-A997-43FD-B2E7-D9F020C8F3AE}" dt="2024-02-17T18:10:12.545" v="0" actId="47"/>
        <pc:sldMkLst>
          <pc:docMk/>
          <pc:sldMk cId="3162279917" sldId="440"/>
        </pc:sldMkLst>
      </pc:sldChg>
      <pc:sldChg chg="del">
        <pc:chgData name="Daniel Antal" userId="aa8ea51d-000a-4f4e-90c0-7be3ea9a85e5" providerId="ADAL" clId="{DE50DD81-A997-43FD-B2E7-D9F020C8F3AE}" dt="2024-02-17T18:10:16.196" v="6" actId="47"/>
        <pc:sldMkLst>
          <pc:docMk/>
          <pc:sldMk cId="3261618438" sldId="452"/>
        </pc:sldMkLst>
      </pc:sldChg>
      <pc:sldChg chg="del">
        <pc:chgData name="Daniel Antal" userId="aa8ea51d-000a-4f4e-90c0-7be3ea9a85e5" providerId="ADAL" clId="{DE50DD81-A997-43FD-B2E7-D9F020C8F3AE}" dt="2024-02-17T19:34:43.807" v="656" actId="47"/>
        <pc:sldMkLst>
          <pc:docMk/>
          <pc:sldMk cId="2598492100" sldId="454"/>
        </pc:sldMkLst>
      </pc:sldChg>
      <pc:sldChg chg="del">
        <pc:chgData name="Daniel Antal" userId="aa8ea51d-000a-4f4e-90c0-7be3ea9a85e5" providerId="ADAL" clId="{DE50DD81-A997-43FD-B2E7-D9F020C8F3AE}" dt="2024-02-17T18:10:19.072" v="7" actId="47"/>
        <pc:sldMkLst>
          <pc:docMk/>
          <pc:sldMk cId="416396526" sldId="484"/>
        </pc:sldMkLst>
      </pc:sldChg>
      <pc:sldChg chg="del">
        <pc:chgData name="Daniel Antal" userId="aa8ea51d-000a-4f4e-90c0-7be3ea9a85e5" providerId="ADAL" clId="{DE50DD81-A997-43FD-B2E7-D9F020C8F3AE}" dt="2024-02-17T19:34:42.683" v="655" actId="47"/>
        <pc:sldMkLst>
          <pc:docMk/>
          <pc:sldMk cId="1785886188" sldId="485"/>
        </pc:sldMkLst>
      </pc:sldChg>
      <pc:sldChg chg="addSp delSp modSp add mod setBg setClrOvrMap">
        <pc:chgData name="Daniel Antal" userId="aa8ea51d-000a-4f4e-90c0-7be3ea9a85e5" providerId="ADAL" clId="{DE50DD81-A997-43FD-B2E7-D9F020C8F3AE}" dt="2024-02-17T20:35:22.480" v="2022" actId="1076"/>
        <pc:sldMkLst>
          <pc:docMk/>
          <pc:sldMk cId="1810541841" sldId="486"/>
        </pc:sldMkLst>
        <pc:spChg chg="mod">
          <ac:chgData name="Daniel Antal" userId="aa8ea51d-000a-4f4e-90c0-7be3ea9a85e5" providerId="ADAL" clId="{DE50DD81-A997-43FD-B2E7-D9F020C8F3AE}" dt="2024-02-17T20:35:22.480" v="2022" actId="1076"/>
          <ac:spMkLst>
            <pc:docMk/>
            <pc:sldMk cId="1810541841" sldId="486"/>
            <ac:spMk id="2" creationId="{C9C83C09-5EB8-1A8E-1136-6439641A0D0A}"/>
          </ac:spMkLst>
        </pc:spChg>
        <pc:spChg chg="add mod">
          <ac:chgData name="Daniel Antal" userId="aa8ea51d-000a-4f4e-90c0-7be3ea9a85e5" providerId="ADAL" clId="{DE50DD81-A997-43FD-B2E7-D9F020C8F3AE}" dt="2024-02-17T20:33:58.465" v="2007" actId="1076"/>
          <ac:spMkLst>
            <pc:docMk/>
            <pc:sldMk cId="1810541841" sldId="486"/>
            <ac:spMk id="10" creationId="{C69E72CF-8C08-DF5F-EDCA-09A2B2CA3B52}"/>
          </ac:spMkLst>
        </pc:spChg>
        <pc:spChg chg="del mod ord">
          <ac:chgData name="Daniel Antal" userId="aa8ea51d-000a-4f4e-90c0-7be3ea9a85e5" providerId="ADAL" clId="{DE50DD81-A997-43FD-B2E7-D9F020C8F3AE}" dt="2024-02-17T20:28:29.500" v="1906" actId="478"/>
          <ac:spMkLst>
            <pc:docMk/>
            <pc:sldMk cId="1810541841" sldId="486"/>
            <ac:spMk id="12" creationId="{7D5F3B8E-3592-8CE5-FEE8-CF27AB674216}"/>
          </ac:spMkLst>
        </pc:spChg>
        <pc:spChg chg="add mod">
          <ac:chgData name="Daniel Antal" userId="aa8ea51d-000a-4f4e-90c0-7be3ea9a85e5" providerId="ADAL" clId="{DE50DD81-A997-43FD-B2E7-D9F020C8F3AE}" dt="2024-02-17T20:34:17.318" v="2011" actId="571"/>
          <ac:spMkLst>
            <pc:docMk/>
            <pc:sldMk cId="1810541841" sldId="486"/>
            <ac:spMk id="18" creationId="{8F6BF687-CEB6-4E1F-9891-EF489BAF5B9A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22" creationId="{8DF8AE6E-38CD-4B2A-8E02-F099DD30EF40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24" creationId="{23293907-0F26-4752-BCD0-3AC2C5026383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26" creationId="{1E32D174-F8A9-4FF0-8888-1B4F5E184961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28" creationId="{769201C5-687E-46FB-BA72-23BA40BFEE1E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30" creationId="{339141A8-FDFD-4ABE-A499-72C9669F4BE6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32" creationId="{8A439E11-755A-4258-859D-56A6B6AFCB66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34" creationId="{E916EF49-F958-4F28-A999-F8FA8D09AF86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36" creationId="{A7665D74-DFEA-412C-928C-F090E67084F3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38" creationId="{3E84BD56-679D-4E0C-9C9B-D694ABF07373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40" creationId="{2335FEDF-EF88-4E68-9CF7-5A72EF32AFC2}"/>
          </ac:spMkLst>
        </pc:spChg>
        <pc:spChg chg="add del">
          <ac:chgData name="Daniel Antal" userId="aa8ea51d-000a-4f4e-90c0-7be3ea9a85e5" providerId="ADAL" clId="{DE50DD81-A997-43FD-B2E7-D9F020C8F3AE}" dt="2024-02-17T18:13:52.473" v="24" actId="26606"/>
          <ac:spMkLst>
            <pc:docMk/>
            <pc:sldMk cId="1810541841" sldId="486"/>
            <ac:spMk id="42" creationId="{837A7BE2-DF08-4ECE-A520-13927DBF4C5E}"/>
          </ac:spMkLst>
        </pc:spChg>
        <pc:picChg chg="add mod">
          <ac:chgData name="Daniel Antal" userId="aa8ea51d-000a-4f4e-90c0-7be3ea9a85e5" providerId="ADAL" clId="{DE50DD81-A997-43FD-B2E7-D9F020C8F3AE}" dt="2024-02-17T20:33:50.565" v="2005" actId="14100"/>
          <ac:picMkLst>
            <pc:docMk/>
            <pc:sldMk cId="1810541841" sldId="486"/>
            <ac:picMk id="3" creationId="{14200E74-D623-EA5A-224B-87E9B98E303C}"/>
          </ac:picMkLst>
        </pc:picChg>
        <pc:picChg chg="add del mod">
          <ac:chgData name="Daniel Antal" userId="aa8ea51d-000a-4f4e-90c0-7be3ea9a85e5" providerId="ADAL" clId="{DE50DD81-A997-43FD-B2E7-D9F020C8F3AE}" dt="2024-02-17T18:17:37.374" v="184" actId="478"/>
          <ac:picMkLst>
            <pc:docMk/>
            <pc:sldMk cId="1810541841" sldId="486"/>
            <ac:picMk id="5" creationId="{A04E3942-7C47-CA08-9B31-6329B9211706}"/>
          </ac:picMkLst>
        </pc:picChg>
        <pc:picChg chg="add del mod">
          <ac:chgData name="Daniel Antal" userId="aa8ea51d-000a-4f4e-90c0-7be3ea9a85e5" providerId="ADAL" clId="{DE50DD81-A997-43FD-B2E7-D9F020C8F3AE}" dt="2024-02-17T20:27:19.192" v="1894" actId="478"/>
          <ac:picMkLst>
            <pc:docMk/>
            <pc:sldMk cId="1810541841" sldId="486"/>
            <ac:picMk id="7" creationId="{FB727900-4C45-F031-1E79-13142DC056AB}"/>
          </ac:picMkLst>
        </pc:picChg>
        <pc:picChg chg="add del mod ord">
          <ac:chgData name="Daniel Antal" userId="aa8ea51d-000a-4f4e-90c0-7be3ea9a85e5" providerId="ADAL" clId="{DE50DD81-A997-43FD-B2E7-D9F020C8F3AE}" dt="2024-02-17T18:17:12.897" v="177" actId="478"/>
          <ac:picMkLst>
            <pc:docMk/>
            <pc:sldMk cId="1810541841" sldId="486"/>
            <ac:picMk id="9" creationId="{E5EAE500-1C0F-DD3F-924E-49AFA9D87D15}"/>
          </ac:picMkLst>
        </pc:picChg>
        <pc:picChg chg="add mod">
          <ac:chgData name="Daniel Antal" userId="aa8ea51d-000a-4f4e-90c0-7be3ea9a85e5" providerId="ADAL" clId="{DE50DD81-A997-43FD-B2E7-D9F020C8F3AE}" dt="2024-02-17T20:28:24.088" v="1905" actId="1076"/>
          <ac:picMkLst>
            <pc:docMk/>
            <pc:sldMk cId="1810541841" sldId="486"/>
            <ac:picMk id="13" creationId="{CED26F6C-C8F4-6BE6-9969-9097469CF8E1}"/>
          </ac:picMkLst>
        </pc:picChg>
        <pc:picChg chg="del">
          <ac:chgData name="Daniel Antal" userId="aa8ea51d-000a-4f4e-90c0-7be3ea9a85e5" providerId="ADAL" clId="{DE50DD81-A997-43FD-B2E7-D9F020C8F3AE}" dt="2024-02-17T18:12:14.591" v="14" actId="478"/>
          <ac:picMkLst>
            <pc:docMk/>
            <pc:sldMk cId="1810541841" sldId="486"/>
            <ac:picMk id="14" creationId="{43C39BFE-84A3-7092-6589-C0ABDF68E4EF}"/>
          </ac:picMkLst>
        </pc:picChg>
        <pc:picChg chg="del">
          <ac:chgData name="Daniel Antal" userId="aa8ea51d-000a-4f4e-90c0-7be3ea9a85e5" providerId="ADAL" clId="{DE50DD81-A997-43FD-B2E7-D9F020C8F3AE}" dt="2024-02-17T18:11:19.992" v="10" actId="478"/>
          <ac:picMkLst>
            <pc:docMk/>
            <pc:sldMk cId="1810541841" sldId="486"/>
            <ac:picMk id="15" creationId="{9062C98B-38D6-E6EA-864A-6EF1DC561B84}"/>
          </ac:picMkLst>
        </pc:picChg>
        <pc:picChg chg="del">
          <ac:chgData name="Daniel Antal" userId="aa8ea51d-000a-4f4e-90c0-7be3ea9a85e5" providerId="ADAL" clId="{DE50DD81-A997-43FD-B2E7-D9F020C8F3AE}" dt="2024-02-17T18:11:21.683" v="11" actId="478"/>
          <ac:picMkLst>
            <pc:docMk/>
            <pc:sldMk cId="1810541841" sldId="486"/>
            <ac:picMk id="16" creationId="{57359D9D-3CAC-70C7-C90E-D7E6E40CA197}"/>
          </ac:picMkLst>
        </pc:picChg>
        <pc:picChg chg="mod">
          <ac:chgData name="Daniel Antal" userId="aa8ea51d-000a-4f4e-90c0-7be3ea9a85e5" providerId="ADAL" clId="{DE50DD81-A997-43FD-B2E7-D9F020C8F3AE}" dt="2024-02-17T20:34:05.512" v="2009" actId="1076"/>
          <ac:picMkLst>
            <pc:docMk/>
            <pc:sldMk cId="1810541841" sldId="486"/>
            <ac:picMk id="17" creationId="{A37A8E4C-60B6-2E6B-84DB-0FD3FAA0233D}"/>
          </ac:picMkLst>
        </pc:picChg>
        <pc:picChg chg="del">
          <ac:chgData name="Daniel Antal" userId="aa8ea51d-000a-4f4e-90c0-7be3ea9a85e5" providerId="ADAL" clId="{DE50DD81-A997-43FD-B2E7-D9F020C8F3AE}" dt="2024-02-17T18:12:14.591" v="14" actId="478"/>
          <ac:picMkLst>
            <pc:docMk/>
            <pc:sldMk cId="1810541841" sldId="486"/>
            <ac:picMk id="20" creationId="{09D4A6A6-6B93-24E1-1CC2-07798F48E049}"/>
          </ac:picMkLst>
        </pc:picChg>
      </pc:sldChg>
      <pc:sldChg chg="del">
        <pc:chgData name="Daniel Antal" userId="aa8ea51d-000a-4f4e-90c0-7be3ea9a85e5" providerId="ADAL" clId="{DE50DD81-A997-43FD-B2E7-D9F020C8F3AE}" dt="2024-02-17T18:10:12.973" v="1" actId="47"/>
        <pc:sldMkLst>
          <pc:docMk/>
          <pc:sldMk cId="4043596715" sldId="486"/>
        </pc:sldMkLst>
      </pc:sldChg>
      <pc:sldChg chg="del">
        <pc:chgData name="Daniel Antal" userId="aa8ea51d-000a-4f4e-90c0-7be3ea9a85e5" providerId="ADAL" clId="{DE50DD81-A997-43FD-B2E7-D9F020C8F3AE}" dt="2024-02-17T18:10:13.358" v="2" actId="47"/>
        <pc:sldMkLst>
          <pc:docMk/>
          <pc:sldMk cId="350693404" sldId="487"/>
        </pc:sldMkLst>
      </pc:sldChg>
      <pc:sldChg chg="addSp delSp modSp add mod">
        <pc:chgData name="Daniel Antal" userId="aa8ea51d-000a-4f4e-90c0-7be3ea9a85e5" providerId="ADAL" clId="{DE50DD81-A997-43FD-B2E7-D9F020C8F3AE}" dt="2024-02-18T22:41:53.651" v="2341" actId="20577"/>
        <pc:sldMkLst>
          <pc:docMk/>
          <pc:sldMk cId="401903859" sldId="487"/>
        </pc:sldMkLst>
        <pc:spChg chg="del">
          <ac:chgData name="Daniel Antal" userId="aa8ea51d-000a-4f4e-90c0-7be3ea9a85e5" providerId="ADAL" clId="{DE50DD81-A997-43FD-B2E7-D9F020C8F3AE}" dt="2024-02-17T20:10:28.328" v="1597" actId="478"/>
          <ac:spMkLst>
            <pc:docMk/>
            <pc:sldMk cId="401903859" sldId="487"/>
            <ac:spMk id="2" creationId="{ACBE96FD-7AC1-EFE3-6CAA-E40AB898DF9F}"/>
          </ac:spMkLst>
        </pc:spChg>
        <pc:spChg chg="del">
          <ac:chgData name="Daniel Antal" userId="aa8ea51d-000a-4f4e-90c0-7be3ea9a85e5" providerId="ADAL" clId="{DE50DD81-A997-43FD-B2E7-D9F020C8F3AE}" dt="2024-02-17T20:10:25.455" v="1596" actId="478"/>
          <ac:spMkLst>
            <pc:docMk/>
            <pc:sldMk cId="401903859" sldId="487"/>
            <ac:spMk id="12" creationId="{82DAD6EC-982B-5740-BA1F-8A812EBCB4D8}"/>
          </ac:spMkLst>
        </pc:spChg>
        <pc:spChg chg="add mod">
          <ac:chgData name="Daniel Antal" userId="aa8ea51d-000a-4f4e-90c0-7be3ea9a85e5" providerId="ADAL" clId="{DE50DD81-A997-43FD-B2E7-D9F020C8F3AE}" dt="2024-02-17T20:15:13.811" v="1661"/>
          <ac:spMkLst>
            <pc:docMk/>
            <pc:sldMk cId="401903859" sldId="487"/>
            <ac:spMk id="28" creationId="{1D62D7BE-3EB2-96CD-DB15-2F8F5B62694D}"/>
          </ac:spMkLst>
        </pc:spChg>
        <pc:spChg chg="add mod">
          <ac:chgData name="Daniel Antal" userId="aa8ea51d-000a-4f4e-90c0-7be3ea9a85e5" providerId="ADAL" clId="{DE50DD81-A997-43FD-B2E7-D9F020C8F3AE}" dt="2024-02-17T20:15:18.585" v="1662"/>
          <ac:spMkLst>
            <pc:docMk/>
            <pc:sldMk cId="401903859" sldId="487"/>
            <ac:spMk id="29" creationId="{324F54FC-3B4D-B4AD-3A70-9878C033184C}"/>
          </ac:spMkLst>
        </pc:spChg>
        <pc:spChg chg="add mod">
          <ac:chgData name="Daniel Antal" userId="aa8ea51d-000a-4f4e-90c0-7be3ea9a85e5" providerId="ADAL" clId="{DE50DD81-A997-43FD-B2E7-D9F020C8F3AE}" dt="2024-02-17T20:21:01.225" v="1745" actId="1076"/>
          <ac:spMkLst>
            <pc:docMk/>
            <pc:sldMk cId="401903859" sldId="487"/>
            <ac:spMk id="30" creationId="{3E04F730-5E53-DB72-A74F-5F58A232FB3B}"/>
          </ac:spMkLst>
        </pc:spChg>
        <pc:spChg chg="add del mod ord">
          <ac:chgData name="Daniel Antal" userId="aa8ea51d-000a-4f4e-90c0-7be3ea9a85e5" providerId="ADAL" clId="{DE50DD81-A997-43FD-B2E7-D9F020C8F3AE}" dt="2024-02-17T20:18:38.652" v="1701" actId="478"/>
          <ac:spMkLst>
            <pc:docMk/>
            <pc:sldMk cId="401903859" sldId="487"/>
            <ac:spMk id="31" creationId="{09B745A3-F115-87A0-7B82-708978700F7F}"/>
          </ac:spMkLst>
        </pc:spChg>
        <pc:spChg chg="add del mod">
          <ac:chgData name="Daniel Antal" userId="aa8ea51d-000a-4f4e-90c0-7be3ea9a85e5" providerId="ADAL" clId="{DE50DD81-A997-43FD-B2E7-D9F020C8F3AE}" dt="2024-02-17T20:18:37.639" v="1700" actId="478"/>
          <ac:spMkLst>
            <pc:docMk/>
            <pc:sldMk cId="401903859" sldId="487"/>
            <ac:spMk id="32" creationId="{3B812ADF-E329-E7F0-EA07-63304890058E}"/>
          </ac:spMkLst>
        </pc:spChg>
        <pc:spChg chg="add del mod">
          <ac:chgData name="Daniel Antal" userId="aa8ea51d-000a-4f4e-90c0-7be3ea9a85e5" providerId="ADAL" clId="{DE50DD81-A997-43FD-B2E7-D9F020C8F3AE}" dt="2024-02-17T20:18:36.729" v="1699" actId="478"/>
          <ac:spMkLst>
            <pc:docMk/>
            <pc:sldMk cId="401903859" sldId="487"/>
            <ac:spMk id="33" creationId="{4B172BEF-B70F-A28C-838C-431DD6A29E9C}"/>
          </ac:spMkLst>
        </pc:spChg>
        <pc:spChg chg="add del">
          <ac:chgData name="Daniel Antal" userId="aa8ea51d-000a-4f4e-90c0-7be3ea9a85e5" providerId="ADAL" clId="{DE50DD81-A997-43FD-B2E7-D9F020C8F3AE}" dt="2024-02-17T20:18:26.863" v="1697" actId="478"/>
          <ac:spMkLst>
            <pc:docMk/>
            <pc:sldMk cId="401903859" sldId="487"/>
            <ac:spMk id="34" creationId="{9D097532-28D2-7BAF-335E-13EE5E886796}"/>
          </ac:spMkLst>
        </pc:spChg>
        <pc:spChg chg="add mod ord topLvl">
          <ac:chgData name="Daniel Antal" userId="aa8ea51d-000a-4f4e-90c0-7be3ea9a85e5" providerId="ADAL" clId="{DE50DD81-A997-43FD-B2E7-D9F020C8F3AE}" dt="2024-02-17T20:21:01.225" v="1745" actId="1076"/>
          <ac:spMkLst>
            <pc:docMk/>
            <pc:sldMk cId="401903859" sldId="487"/>
            <ac:spMk id="35" creationId="{D9FBBB32-6F26-BE5A-5739-46A2EADD572F}"/>
          </ac:spMkLst>
        </pc:spChg>
        <pc:spChg chg="add mod">
          <ac:chgData name="Daniel Antal" userId="aa8ea51d-000a-4f4e-90c0-7be3ea9a85e5" providerId="ADAL" clId="{DE50DD81-A997-43FD-B2E7-D9F020C8F3AE}" dt="2024-02-18T22:41:31.361" v="2314" actId="20577"/>
          <ac:spMkLst>
            <pc:docMk/>
            <pc:sldMk cId="401903859" sldId="487"/>
            <ac:spMk id="39" creationId="{4A79FE7E-9136-5C66-C11E-48EE8F471795}"/>
          </ac:spMkLst>
        </pc:spChg>
        <pc:spChg chg="add mod">
          <ac:chgData name="Daniel Antal" userId="aa8ea51d-000a-4f4e-90c0-7be3ea9a85e5" providerId="ADAL" clId="{DE50DD81-A997-43FD-B2E7-D9F020C8F3AE}" dt="2024-02-18T22:41:25.041" v="2307" actId="1076"/>
          <ac:spMkLst>
            <pc:docMk/>
            <pc:sldMk cId="401903859" sldId="487"/>
            <ac:spMk id="40" creationId="{1B78BCD6-64A6-0BE6-D068-10631A87020A}"/>
          </ac:spMkLst>
        </pc:spChg>
        <pc:spChg chg="add mod">
          <ac:chgData name="Daniel Antal" userId="aa8ea51d-000a-4f4e-90c0-7be3ea9a85e5" providerId="ADAL" clId="{DE50DD81-A997-43FD-B2E7-D9F020C8F3AE}" dt="2024-02-17T20:22:45.873" v="1862" actId="1076"/>
          <ac:spMkLst>
            <pc:docMk/>
            <pc:sldMk cId="401903859" sldId="487"/>
            <ac:spMk id="41" creationId="{5B359024-9821-0321-B50B-C04CE955D467}"/>
          </ac:spMkLst>
        </pc:spChg>
        <pc:spChg chg="add mod">
          <ac:chgData name="Daniel Antal" userId="aa8ea51d-000a-4f4e-90c0-7be3ea9a85e5" providerId="ADAL" clId="{DE50DD81-A997-43FD-B2E7-D9F020C8F3AE}" dt="2024-02-18T22:41:53.651" v="2341" actId="20577"/>
          <ac:spMkLst>
            <pc:docMk/>
            <pc:sldMk cId="401903859" sldId="487"/>
            <ac:spMk id="42" creationId="{E9C15A91-3683-7E3E-D60C-F1E517A6C1E4}"/>
          </ac:spMkLst>
        </pc:spChg>
        <pc:grpChg chg="add mod">
          <ac:chgData name="Daniel Antal" userId="aa8ea51d-000a-4f4e-90c0-7be3ea9a85e5" providerId="ADAL" clId="{DE50DD81-A997-43FD-B2E7-D9F020C8F3AE}" dt="2024-02-17T20:22:42.624" v="1861" actId="1076"/>
          <ac:grpSpMkLst>
            <pc:docMk/>
            <pc:sldMk cId="401903859" sldId="487"/>
            <ac:grpSpMk id="19" creationId="{22EB2C4E-7279-6753-E83D-1F2987170787}"/>
          </ac:grpSpMkLst>
        </pc:grpChg>
        <pc:grpChg chg="add del mod">
          <ac:chgData name="Daniel Antal" userId="aa8ea51d-000a-4f4e-90c0-7be3ea9a85e5" providerId="ADAL" clId="{DE50DD81-A997-43FD-B2E7-D9F020C8F3AE}" dt="2024-02-17T20:20:10.663" v="1728" actId="165"/>
          <ac:grpSpMkLst>
            <pc:docMk/>
            <pc:sldMk cId="401903859" sldId="487"/>
            <ac:grpSpMk id="36" creationId="{14E03460-637A-FC37-CDC1-37D07D21F936}"/>
          </ac:grpSpMkLst>
        </pc:grpChg>
        <pc:grpChg chg="add mod">
          <ac:chgData name="Daniel Antal" userId="aa8ea51d-000a-4f4e-90c0-7be3ea9a85e5" providerId="ADAL" clId="{DE50DD81-A997-43FD-B2E7-D9F020C8F3AE}" dt="2024-02-17T20:21:01.225" v="1745" actId="1076"/>
          <ac:grpSpMkLst>
            <pc:docMk/>
            <pc:sldMk cId="401903859" sldId="487"/>
            <ac:grpSpMk id="37" creationId="{612C0004-FA41-EEA8-5D3A-0D9BC9CD6E95}"/>
          </ac:grpSpMkLst>
        </pc:grpChg>
        <pc:grpChg chg="add mod">
          <ac:chgData name="Daniel Antal" userId="aa8ea51d-000a-4f4e-90c0-7be3ea9a85e5" providerId="ADAL" clId="{DE50DD81-A997-43FD-B2E7-D9F020C8F3AE}" dt="2024-02-17T20:21:01.225" v="1745" actId="1076"/>
          <ac:grpSpMkLst>
            <pc:docMk/>
            <pc:sldMk cId="401903859" sldId="487"/>
            <ac:grpSpMk id="38" creationId="{3B8B9737-CC34-86FB-48A5-7EE1C3FC7D40}"/>
          </ac:grpSpMkLst>
        </pc:grpChg>
        <pc:picChg chg="add mod">
          <ac:chgData name="Daniel Antal" userId="aa8ea51d-000a-4f4e-90c0-7be3ea9a85e5" providerId="ADAL" clId="{DE50DD81-A997-43FD-B2E7-D9F020C8F3AE}" dt="2024-02-17T20:12:47.420" v="1629" actId="164"/>
          <ac:picMkLst>
            <pc:docMk/>
            <pc:sldMk cId="401903859" sldId="487"/>
            <ac:picMk id="3" creationId="{3D563CB1-FB7A-81D9-1122-A5BE1B40A47C}"/>
          </ac:picMkLst>
        </pc:picChg>
        <pc:picChg chg="add mod">
          <ac:chgData name="Daniel Antal" userId="aa8ea51d-000a-4f4e-90c0-7be3ea9a85e5" providerId="ADAL" clId="{DE50DD81-A997-43FD-B2E7-D9F020C8F3AE}" dt="2024-02-17T20:12:47.420" v="1629" actId="164"/>
          <ac:picMkLst>
            <pc:docMk/>
            <pc:sldMk cId="401903859" sldId="487"/>
            <ac:picMk id="4" creationId="{0EF4D3C0-E570-CBEA-2248-533E586BAC7F}"/>
          </ac:picMkLst>
        </pc:picChg>
        <pc:picChg chg="add mod topLvl modCrop">
          <ac:chgData name="Daniel Antal" userId="aa8ea51d-000a-4f4e-90c0-7be3ea9a85e5" providerId="ADAL" clId="{DE50DD81-A997-43FD-B2E7-D9F020C8F3AE}" dt="2024-02-17T20:21:01.225" v="1745" actId="1076"/>
          <ac:picMkLst>
            <pc:docMk/>
            <pc:sldMk cId="401903859" sldId="487"/>
            <ac:picMk id="6" creationId="{639C5AE3-D848-9678-0ED0-DE255DC39B59}"/>
          </ac:picMkLst>
        </pc:picChg>
        <pc:picChg chg="add mod">
          <ac:chgData name="Daniel Antal" userId="aa8ea51d-000a-4f4e-90c0-7be3ea9a85e5" providerId="ADAL" clId="{DE50DD81-A997-43FD-B2E7-D9F020C8F3AE}" dt="2024-02-17T20:21:42.624" v="1838" actId="1076"/>
          <ac:picMkLst>
            <pc:docMk/>
            <pc:sldMk cId="401903859" sldId="487"/>
            <ac:picMk id="7" creationId="{E89024D3-58C0-1976-52DF-7281ACD0842D}"/>
          </ac:picMkLst>
        </pc:picChg>
        <pc:picChg chg="add mod">
          <ac:chgData name="Daniel Antal" userId="aa8ea51d-000a-4f4e-90c0-7be3ea9a85e5" providerId="ADAL" clId="{DE50DD81-A997-43FD-B2E7-D9F020C8F3AE}" dt="2024-02-17T20:22:32.872" v="1859" actId="1076"/>
          <ac:picMkLst>
            <pc:docMk/>
            <pc:sldMk cId="401903859" sldId="487"/>
            <ac:picMk id="9" creationId="{FB614666-8067-C5FF-8B3A-E7F6DC4FDE55}"/>
          </ac:picMkLst>
        </pc:picChg>
        <pc:picChg chg="add mod">
          <ac:chgData name="Daniel Antal" userId="aa8ea51d-000a-4f4e-90c0-7be3ea9a85e5" providerId="ADAL" clId="{DE50DD81-A997-43FD-B2E7-D9F020C8F3AE}" dt="2024-02-17T20:23:01.561" v="1872" actId="1076"/>
          <ac:picMkLst>
            <pc:docMk/>
            <pc:sldMk cId="401903859" sldId="487"/>
            <ac:picMk id="11" creationId="{32085A9B-5FB2-F6AB-52F3-C02BADE1F84A}"/>
          </ac:picMkLst>
        </pc:picChg>
        <pc:picChg chg="del">
          <ac:chgData name="Daniel Antal" userId="aa8ea51d-000a-4f4e-90c0-7be3ea9a85e5" providerId="ADAL" clId="{DE50DD81-A997-43FD-B2E7-D9F020C8F3AE}" dt="2024-02-17T19:34:16.776" v="650" actId="478"/>
          <ac:picMkLst>
            <pc:docMk/>
            <pc:sldMk cId="401903859" sldId="487"/>
            <ac:picMk id="14" creationId="{049A0ED3-BA0B-15B6-332E-9F3BAA57E4B1}"/>
          </ac:picMkLst>
        </pc:picChg>
        <pc:picChg chg="del">
          <ac:chgData name="Daniel Antal" userId="aa8ea51d-000a-4f4e-90c0-7be3ea9a85e5" providerId="ADAL" clId="{DE50DD81-A997-43FD-B2E7-D9F020C8F3AE}" dt="2024-02-17T20:10:31.034" v="1598" actId="478"/>
          <ac:picMkLst>
            <pc:docMk/>
            <pc:sldMk cId="401903859" sldId="487"/>
            <ac:picMk id="15" creationId="{F2FF953C-69AE-E5DB-2B0D-3C65DF28EB1C}"/>
          </ac:picMkLst>
        </pc:picChg>
        <pc:picChg chg="del">
          <ac:chgData name="Daniel Antal" userId="aa8ea51d-000a-4f4e-90c0-7be3ea9a85e5" providerId="ADAL" clId="{DE50DD81-A997-43FD-B2E7-D9F020C8F3AE}" dt="2024-02-17T20:10:31.034" v="1598" actId="478"/>
          <ac:picMkLst>
            <pc:docMk/>
            <pc:sldMk cId="401903859" sldId="487"/>
            <ac:picMk id="16" creationId="{F9EE8291-B82B-8F28-B062-81B507A579F6}"/>
          </ac:picMkLst>
        </pc:picChg>
        <pc:picChg chg="del">
          <ac:chgData name="Daniel Antal" userId="aa8ea51d-000a-4f4e-90c0-7be3ea9a85e5" providerId="ADAL" clId="{DE50DD81-A997-43FD-B2E7-D9F020C8F3AE}" dt="2024-02-17T20:10:31.034" v="1598" actId="478"/>
          <ac:picMkLst>
            <pc:docMk/>
            <pc:sldMk cId="401903859" sldId="487"/>
            <ac:picMk id="17" creationId="{02CD9D82-AB0D-DBAA-35FF-2B49933947DA}"/>
          </ac:picMkLst>
        </pc:picChg>
        <pc:picChg chg="add mod">
          <ac:chgData name="Daniel Antal" userId="aa8ea51d-000a-4f4e-90c0-7be3ea9a85e5" providerId="ADAL" clId="{DE50DD81-A997-43FD-B2E7-D9F020C8F3AE}" dt="2024-02-18T13:21:20.730" v="2242" actId="1076"/>
          <ac:picMkLst>
            <pc:docMk/>
            <pc:sldMk cId="401903859" sldId="487"/>
            <ac:picMk id="18" creationId="{973F3541-3BB4-4A7E-200C-9DA1061556E0}"/>
          </ac:picMkLst>
        </pc:picChg>
        <pc:picChg chg="del">
          <ac:chgData name="Daniel Antal" userId="aa8ea51d-000a-4f4e-90c0-7be3ea9a85e5" providerId="ADAL" clId="{DE50DD81-A997-43FD-B2E7-D9F020C8F3AE}" dt="2024-02-17T19:34:18.496" v="651" actId="478"/>
          <ac:picMkLst>
            <pc:docMk/>
            <pc:sldMk cId="401903859" sldId="487"/>
            <ac:picMk id="20" creationId="{D76C1494-9D95-4C60-2DAF-D932359F07EA}"/>
          </ac:picMkLst>
        </pc:picChg>
        <pc:picChg chg="add mod">
          <ac:chgData name="Daniel Antal" userId="aa8ea51d-000a-4f4e-90c0-7be3ea9a85e5" providerId="ADAL" clId="{DE50DD81-A997-43FD-B2E7-D9F020C8F3AE}" dt="2024-02-17T20:13:24.298" v="1639" actId="1076"/>
          <ac:picMkLst>
            <pc:docMk/>
            <pc:sldMk cId="401903859" sldId="487"/>
            <ac:picMk id="21" creationId="{FA3B5CDA-3069-6A1A-717D-89C6002A1B58}"/>
          </ac:picMkLst>
        </pc:picChg>
        <pc:picChg chg="add mod">
          <ac:chgData name="Daniel Antal" userId="aa8ea51d-000a-4f4e-90c0-7be3ea9a85e5" providerId="ADAL" clId="{DE50DD81-A997-43FD-B2E7-D9F020C8F3AE}" dt="2024-02-17T20:22:28.697" v="1857" actId="1076"/>
          <ac:picMkLst>
            <pc:docMk/>
            <pc:sldMk cId="401903859" sldId="487"/>
            <ac:picMk id="22" creationId="{1B05B35F-3BBE-D7D5-E18F-C7FCEB9F4D5A}"/>
          </ac:picMkLst>
        </pc:picChg>
        <pc:picChg chg="add mod">
          <ac:chgData name="Daniel Antal" userId="aa8ea51d-000a-4f4e-90c0-7be3ea9a85e5" providerId="ADAL" clId="{DE50DD81-A997-43FD-B2E7-D9F020C8F3AE}" dt="2024-02-17T20:22:23.577" v="1854" actId="1076"/>
          <ac:picMkLst>
            <pc:docMk/>
            <pc:sldMk cId="401903859" sldId="487"/>
            <ac:picMk id="23" creationId="{E1916CEB-F7D0-F046-0F65-4E2F97678FBD}"/>
          </ac:picMkLst>
        </pc:picChg>
        <pc:picChg chg="add mod">
          <ac:chgData name="Daniel Antal" userId="aa8ea51d-000a-4f4e-90c0-7be3ea9a85e5" providerId="ADAL" clId="{DE50DD81-A997-43FD-B2E7-D9F020C8F3AE}" dt="2024-02-17T20:22:29.561" v="1858" actId="1076"/>
          <ac:picMkLst>
            <pc:docMk/>
            <pc:sldMk cId="401903859" sldId="487"/>
            <ac:picMk id="24" creationId="{EA2B93B7-E8E1-BA7A-62B4-80DC5E1AC17B}"/>
          </ac:picMkLst>
        </pc:picChg>
        <pc:picChg chg="add mod">
          <ac:chgData name="Daniel Antal" userId="aa8ea51d-000a-4f4e-90c0-7be3ea9a85e5" providerId="ADAL" clId="{DE50DD81-A997-43FD-B2E7-D9F020C8F3AE}" dt="2024-02-17T20:15:02.737" v="1659" actId="1076"/>
          <ac:picMkLst>
            <pc:docMk/>
            <pc:sldMk cId="401903859" sldId="487"/>
            <ac:picMk id="25" creationId="{3C9A9391-94DD-1433-CC8C-8509C9EEA0B9}"/>
          </ac:picMkLst>
        </pc:picChg>
        <pc:picChg chg="add mod">
          <ac:chgData name="Daniel Antal" userId="aa8ea51d-000a-4f4e-90c0-7be3ea9a85e5" providerId="ADAL" clId="{DE50DD81-A997-43FD-B2E7-D9F020C8F3AE}" dt="2024-02-17T20:20:41.793" v="1735" actId="1076"/>
          <ac:picMkLst>
            <pc:docMk/>
            <pc:sldMk cId="401903859" sldId="487"/>
            <ac:picMk id="27" creationId="{CDAF4D2E-7428-5C58-9FBB-010B96C47083}"/>
          </ac:picMkLst>
        </pc:picChg>
      </pc:sldChg>
      <pc:sldChg chg="del">
        <pc:chgData name="Daniel Antal" userId="aa8ea51d-000a-4f4e-90c0-7be3ea9a85e5" providerId="ADAL" clId="{DE50DD81-A997-43FD-B2E7-D9F020C8F3AE}" dt="2024-02-17T18:10:13.712" v="3" actId="47"/>
        <pc:sldMkLst>
          <pc:docMk/>
          <pc:sldMk cId="1359360647" sldId="488"/>
        </pc:sldMkLst>
      </pc:sldChg>
      <pc:sldChg chg="addSp modSp new mod">
        <pc:chgData name="Daniel Antal" userId="aa8ea51d-000a-4f4e-90c0-7be3ea9a85e5" providerId="ADAL" clId="{DE50DD81-A997-43FD-B2E7-D9F020C8F3AE}" dt="2024-02-18T13:44:08.896" v="2249" actId="1076"/>
        <pc:sldMkLst>
          <pc:docMk/>
          <pc:sldMk cId="3104974205" sldId="488"/>
        </pc:sldMkLst>
        <pc:graphicFrameChg chg="add mod modGraphic">
          <ac:chgData name="Daniel Antal" userId="aa8ea51d-000a-4f4e-90c0-7be3ea9a85e5" providerId="ADAL" clId="{DE50DD81-A997-43FD-B2E7-D9F020C8F3AE}" dt="2024-02-18T13:20:49.019" v="2239" actId="20577"/>
          <ac:graphicFrameMkLst>
            <pc:docMk/>
            <pc:sldMk cId="3104974205" sldId="488"/>
            <ac:graphicFrameMk id="4" creationId="{A86F95F8-DC61-D858-A6C2-6DDE6811AB81}"/>
          </ac:graphicFrameMkLst>
        </pc:graphicFrameChg>
        <pc:picChg chg="add mod">
          <ac:chgData name="Daniel Antal" userId="aa8ea51d-000a-4f4e-90c0-7be3ea9a85e5" providerId="ADAL" clId="{DE50DD81-A997-43FD-B2E7-D9F020C8F3AE}" dt="2024-02-17T18:28:03.660" v="317" actId="1076"/>
          <ac:picMkLst>
            <pc:docMk/>
            <pc:sldMk cId="3104974205" sldId="488"/>
            <ac:picMk id="5" creationId="{F12E7E60-1195-116A-842A-18DF78FCEDA5}"/>
          </ac:picMkLst>
        </pc:picChg>
        <pc:picChg chg="add mod ord">
          <ac:chgData name="Daniel Antal" userId="aa8ea51d-000a-4f4e-90c0-7be3ea9a85e5" providerId="ADAL" clId="{DE50DD81-A997-43FD-B2E7-D9F020C8F3AE}" dt="2024-02-17T18:18:33.445" v="195" actId="14100"/>
          <ac:picMkLst>
            <pc:docMk/>
            <pc:sldMk cId="3104974205" sldId="488"/>
            <ac:picMk id="6" creationId="{6430FB27-18D9-788B-2D28-55B53E58F56E}"/>
          </ac:picMkLst>
        </pc:picChg>
        <pc:picChg chg="add mod">
          <ac:chgData name="Daniel Antal" userId="aa8ea51d-000a-4f4e-90c0-7be3ea9a85e5" providerId="ADAL" clId="{DE50DD81-A997-43FD-B2E7-D9F020C8F3AE}" dt="2024-02-18T13:44:08.896" v="2249" actId="1076"/>
          <ac:picMkLst>
            <pc:docMk/>
            <pc:sldMk cId="3104974205" sldId="488"/>
            <ac:picMk id="7" creationId="{C3F464B2-D925-DC63-0821-CFA49254CB4C}"/>
          </ac:picMkLst>
        </pc:picChg>
        <pc:picChg chg="add mod">
          <ac:chgData name="Daniel Antal" userId="aa8ea51d-000a-4f4e-90c0-7be3ea9a85e5" providerId="ADAL" clId="{DE50DD81-A997-43FD-B2E7-D9F020C8F3AE}" dt="2024-02-17T20:43:55.554" v="2220" actId="1076"/>
          <ac:picMkLst>
            <pc:docMk/>
            <pc:sldMk cId="3104974205" sldId="488"/>
            <ac:picMk id="8" creationId="{90D70298-B0E0-A5C7-F7DA-EC2322283D7A}"/>
          </ac:picMkLst>
        </pc:picChg>
        <pc:picChg chg="add mod">
          <ac:chgData name="Daniel Antal" userId="aa8ea51d-000a-4f4e-90c0-7be3ea9a85e5" providerId="ADAL" clId="{DE50DD81-A997-43FD-B2E7-D9F020C8F3AE}" dt="2024-02-17T18:19:23.767" v="252"/>
          <ac:picMkLst>
            <pc:docMk/>
            <pc:sldMk cId="3104974205" sldId="488"/>
            <ac:picMk id="9" creationId="{14D2509A-7763-5201-3E5A-D1E275866143}"/>
          </ac:picMkLst>
        </pc:picChg>
        <pc:picChg chg="add mod">
          <ac:chgData name="Daniel Antal" userId="aa8ea51d-000a-4f4e-90c0-7be3ea9a85e5" providerId="ADAL" clId="{DE50DD81-A997-43FD-B2E7-D9F020C8F3AE}" dt="2024-02-17T18:19:23.767" v="252"/>
          <ac:picMkLst>
            <pc:docMk/>
            <pc:sldMk cId="3104974205" sldId="488"/>
            <ac:picMk id="10" creationId="{7D9D3C7F-FDA5-5C9C-5F6F-68747A60D1A6}"/>
          </ac:picMkLst>
        </pc:picChg>
        <pc:picChg chg="add mod">
          <ac:chgData name="Daniel Antal" userId="aa8ea51d-000a-4f4e-90c0-7be3ea9a85e5" providerId="ADAL" clId="{DE50DD81-A997-43FD-B2E7-D9F020C8F3AE}" dt="2024-02-17T18:23:42.996" v="272" actId="1076"/>
          <ac:picMkLst>
            <pc:docMk/>
            <pc:sldMk cId="3104974205" sldId="488"/>
            <ac:picMk id="11" creationId="{B898D311-9EB5-9CE6-F7E0-B6F95D4E7A60}"/>
          </ac:picMkLst>
        </pc:picChg>
        <pc:picChg chg="add mod">
          <ac:chgData name="Daniel Antal" userId="aa8ea51d-000a-4f4e-90c0-7be3ea9a85e5" providerId="ADAL" clId="{DE50DD81-A997-43FD-B2E7-D9F020C8F3AE}" dt="2024-02-17T18:28:37.228" v="328" actId="1076"/>
          <ac:picMkLst>
            <pc:docMk/>
            <pc:sldMk cId="3104974205" sldId="488"/>
            <ac:picMk id="12" creationId="{1EEFF0E5-FAB2-5BDB-9528-E6535D406D16}"/>
          </ac:picMkLst>
        </pc:picChg>
        <pc:picChg chg="add mod">
          <ac:chgData name="Daniel Antal" userId="aa8ea51d-000a-4f4e-90c0-7be3ea9a85e5" providerId="ADAL" clId="{DE50DD81-A997-43FD-B2E7-D9F020C8F3AE}" dt="2024-02-17T18:28:34.084" v="327" actId="1076"/>
          <ac:picMkLst>
            <pc:docMk/>
            <pc:sldMk cId="3104974205" sldId="488"/>
            <ac:picMk id="14" creationId="{4C5F3D81-77BE-CFD0-5AB1-BF25496E54B4}"/>
          </ac:picMkLst>
        </pc:picChg>
        <pc:picChg chg="add mod">
          <ac:chgData name="Daniel Antal" userId="aa8ea51d-000a-4f4e-90c0-7be3ea9a85e5" providerId="ADAL" clId="{DE50DD81-A997-43FD-B2E7-D9F020C8F3AE}" dt="2024-02-17T18:23:38.870" v="270" actId="1076"/>
          <ac:picMkLst>
            <pc:docMk/>
            <pc:sldMk cId="3104974205" sldId="488"/>
            <ac:picMk id="16" creationId="{884FF627-38AF-D8B3-2A42-A22E14794633}"/>
          </ac:picMkLst>
        </pc:picChg>
        <pc:picChg chg="add mod">
          <ac:chgData name="Daniel Antal" userId="aa8ea51d-000a-4f4e-90c0-7be3ea9a85e5" providerId="ADAL" clId="{DE50DD81-A997-43FD-B2E7-D9F020C8F3AE}" dt="2024-02-17T18:28:32.492" v="326" actId="1076"/>
          <ac:picMkLst>
            <pc:docMk/>
            <pc:sldMk cId="3104974205" sldId="488"/>
            <ac:picMk id="18" creationId="{73E2F509-2684-FDCF-ADAB-C5E05287FB99}"/>
          </ac:picMkLst>
        </pc:picChg>
        <pc:picChg chg="add mod">
          <ac:chgData name="Daniel Antal" userId="aa8ea51d-000a-4f4e-90c0-7be3ea9a85e5" providerId="ADAL" clId="{DE50DD81-A997-43FD-B2E7-D9F020C8F3AE}" dt="2024-02-17T18:28:29.724" v="325" actId="1076"/>
          <ac:picMkLst>
            <pc:docMk/>
            <pc:sldMk cId="3104974205" sldId="488"/>
            <ac:picMk id="20" creationId="{AE468702-DBA8-0801-0FCE-C13571D4AD49}"/>
          </ac:picMkLst>
        </pc:picChg>
        <pc:picChg chg="add mod">
          <ac:chgData name="Daniel Antal" userId="aa8ea51d-000a-4f4e-90c0-7be3ea9a85e5" providerId="ADAL" clId="{DE50DD81-A997-43FD-B2E7-D9F020C8F3AE}" dt="2024-02-17T19:59:52.961" v="1590" actId="1076"/>
          <ac:picMkLst>
            <pc:docMk/>
            <pc:sldMk cId="3104974205" sldId="488"/>
            <ac:picMk id="22" creationId="{F446C8B0-0DAF-FB6D-5624-FB07FA34016B}"/>
          </ac:picMkLst>
        </pc:picChg>
      </pc:sldChg>
      <pc:sldChg chg="addSp delSp modSp new mod ord">
        <pc:chgData name="Daniel Antal" userId="aa8ea51d-000a-4f4e-90c0-7be3ea9a85e5" providerId="ADAL" clId="{DE50DD81-A997-43FD-B2E7-D9F020C8F3AE}" dt="2024-02-17T20:41:26.482" v="2109" actId="1076"/>
        <pc:sldMkLst>
          <pc:docMk/>
          <pc:sldMk cId="2679607524" sldId="489"/>
        </pc:sldMkLst>
        <pc:spChg chg="del">
          <ac:chgData name="Daniel Antal" userId="aa8ea51d-000a-4f4e-90c0-7be3ea9a85e5" providerId="ADAL" clId="{DE50DD81-A997-43FD-B2E7-D9F020C8F3AE}" dt="2024-02-17T18:54:18.219" v="516" actId="478"/>
          <ac:spMkLst>
            <pc:docMk/>
            <pc:sldMk cId="2679607524" sldId="489"/>
            <ac:spMk id="2" creationId="{DC1844AD-7532-4E3D-7003-3C761515BF93}"/>
          </ac:spMkLst>
        </pc:spChg>
        <pc:spChg chg="add mod">
          <ac:chgData name="Daniel Antal" userId="aa8ea51d-000a-4f4e-90c0-7be3ea9a85e5" providerId="ADAL" clId="{DE50DD81-A997-43FD-B2E7-D9F020C8F3AE}" dt="2024-02-17T18:54:27.365" v="571" actId="1038"/>
          <ac:spMkLst>
            <pc:docMk/>
            <pc:sldMk cId="2679607524" sldId="489"/>
            <ac:spMk id="4" creationId="{44A48A72-2804-F64D-8896-55F352B81039}"/>
          </ac:spMkLst>
        </pc:spChg>
        <pc:spChg chg="add mod">
          <ac:chgData name="Daniel Antal" userId="aa8ea51d-000a-4f4e-90c0-7be3ea9a85e5" providerId="ADAL" clId="{DE50DD81-A997-43FD-B2E7-D9F020C8F3AE}" dt="2024-02-17T18:43:29.095" v="337" actId="14100"/>
          <ac:spMkLst>
            <pc:docMk/>
            <pc:sldMk cId="2679607524" sldId="489"/>
            <ac:spMk id="5" creationId="{EAC48369-98DA-11C1-B5B7-58F2B351FDF8}"/>
          </ac:spMkLst>
        </pc:spChg>
        <pc:spChg chg="add del mod">
          <ac:chgData name="Daniel Antal" userId="aa8ea51d-000a-4f4e-90c0-7be3ea9a85e5" providerId="ADAL" clId="{DE50DD81-A997-43FD-B2E7-D9F020C8F3AE}" dt="2024-02-17T18:44:40.788" v="345" actId="478"/>
          <ac:spMkLst>
            <pc:docMk/>
            <pc:sldMk cId="2679607524" sldId="489"/>
            <ac:spMk id="6" creationId="{2D1004D4-8106-EB1F-D75D-48598944E0B8}"/>
          </ac:spMkLst>
        </pc:spChg>
        <pc:spChg chg="add mod">
          <ac:chgData name="Daniel Antal" userId="aa8ea51d-000a-4f4e-90c0-7be3ea9a85e5" providerId="ADAL" clId="{DE50DD81-A997-43FD-B2E7-D9F020C8F3AE}" dt="2024-02-17T18:55:16.181" v="578" actId="164"/>
          <ac:spMkLst>
            <pc:docMk/>
            <pc:sldMk cId="2679607524" sldId="489"/>
            <ac:spMk id="7" creationId="{AD31DFA6-9BA2-7782-190A-5A6266CDAA1D}"/>
          </ac:spMkLst>
        </pc:spChg>
        <pc:spChg chg="add mod">
          <ac:chgData name="Daniel Antal" userId="aa8ea51d-000a-4f4e-90c0-7be3ea9a85e5" providerId="ADAL" clId="{DE50DD81-A997-43FD-B2E7-D9F020C8F3AE}" dt="2024-02-17T18:55:16.181" v="578" actId="164"/>
          <ac:spMkLst>
            <pc:docMk/>
            <pc:sldMk cId="2679607524" sldId="489"/>
            <ac:spMk id="10" creationId="{758DB571-EF64-3275-0FEC-3BDE33C269D4}"/>
          </ac:spMkLst>
        </pc:spChg>
        <pc:spChg chg="add mod">
          <ac:chgData name="Daniel Antal" userId="aa8ea51d-000a-4f4e-90c0-7be3ea9a85e5" providerId="ADAL" clId="{DE50DD81-A997-43FD-B2E7-D9F020C8F3AE}" dt="2024-02-17T18:55:16.181" v="578" actId="164"/>
          <ac:spMkLst>
            <pc:docMk/>
            <pc:sldMk cId="2679607524" sldId="489"/>
            <ac:spMk id="11" creationId="{2C655679-7685-28D7-D40C-A5574A6B1847}"/>
          </ac:spMkLst>
        </pc:spChg>
        <pc:spChg chg="add mod">
          <ac:chgData name="Daniel Antal" userId="aa8ea51d-000a-4f4e-90c0-7be3ea9a85e5" providerId="ADAL" clId="{DE50DD81-A997-43FD-B2E7-D9F020C8F3AE}" dt="2024-02-17T20:41:21.633" v="2107" actId="1076"/>
          <ac:spMkLst>
            <pc:docMk/>
            <pc:sldMk cId="2679607524" sldId="489"/>
            <ac:spMk id="12" creationId="{92DBC399-EDD9-6A57-A4A9-054C86406BD1}"/>
          </ac:spMkLst>
        </pc:spChg>
        <pc:spChg chg="add mod">
          <ac:chgData name="Daniel Antal" userId="aa8ea51d-000a-4f4e-90c0-7be3ea9a85e5" providerId="ADAL" clId="{DE50DD81-A997-43FD-B2E7-D9F020C8F3AE}" dt="2024-02-17T18:56:30.444" v="645" actId="1076"/>
          <ac:spMkLst>
            <pc:docMk/>
            <pc:sldMk cId="2679607524" sldId="489"/>
            <ac:spMk id="21" creationId="{55C15D9D-4251-CE7D-A17E-7D88DFC2C08F}"/>
          </ac:spMkLst>
        </pc:spChg>
        <pc:grpChg chg="add mod">
          <ac:chgData name="Daniel Antal" userId="aa8ea51d-000a-4f4e-90c0-7be3ea9a85e5" providerId="ADAL" clId="{DE50DD81-A997-43FD-B2E7-D9F020C8F3AE}" dt="2024-02-17T20:36:21.089" v="2103" actId="1076"/>
          <ac:grpSpMkLst>
            <pc:docMk/>
            <pc:sldMk cId="2679607524" sldId="489"/>
            <ac:grpSpMk id="20" creationId="{721E32B8-DAB1-38A1-BDC0-7B753BEAE734}"/>
          </ac:grpSpMkLst>
        </pc:grpChg>
        <pc:picChg chg="add mod modCrop">
          <ac:chgData name="Daniel Antal" userId="aa8ea51d-000a-4f4e-90c0-7be3ea9a85e5" providerId="ADAL" clId="{DE50DD81-A997-43FD-B2E7-D9F020C8F3AE}" dt="2024-02-17T18:55:16.181" v="578" actId="164"/>
          <ac:picMkLst>
            <pc:docMk/>
            <pc:sldMk cId="2679607524" sldId="489"/>
            <ac:picMk id="9" creationId="{6F1D2A82-BA70-824B-74CE-A72E3FD2FDAA}"/>
          </ac:picMkLst>
        </pc:picChg>
        <pc:picChg chg="add mod">
          <ac:chgData name="Daniel Antal" userId="aa8ea51d-000a-4f4e-90c0-7be3ea9a85e5" providerId="ADAL" clId="{DE50DD81-A997-43FD-B2E7-D9F020C8F3AE}" dt="2024-02-17T20:41:26.482" v="2109" actId="1076"/>
          <ac:picMkLst>
            <pc:docMk/>
            <pc:sldMk cId="2679607524" sldId="489"/>
            <ac:picMk id="14" creationId="{823B312A-B321-74EC-6FF1-4524DD42555A}"/>
          </ac:picMkLst>
        </pc:picChg>
        <pc:cxnChg chg="add del mod">
          <ac:chgData name="Daniel Antal" userId="aa8ea51d-000a-4f4e-90c0-7be3ea9a85e5" providerId="ADAL" clId="{DE50DD81-A997-43FD-B2E7-D9F020C8F3AE}" dt="2024-02-17T20:41:14.719" v="2104" actId="478"/>
          <ac:cxnSpMkLst>
            <pc:docMk/>
            <pc:sldMk cId="2679607524" sldId="489"/>
            <ac:cxnSpMk id="16" creationId="{3D920D06-15B0-F012-A549-BDAFD4008DC7}"/>
          </ac:cxnSpMkLst>
        </pc:cxnChg>
      </pc:sldChg>
      <pc:sldChg chg="del">
        <pc:chgData name="Daniel Antal" userId="aa8ea51d-000a-4f4e-90c0-7be3ea9a85e5" providerId="ADAL" clId="{DE50DD81-A997-43FD-B2E7-D9F020C8F3AE}" dt="2024-02-17T18:10:14.078" v="4" actId="47"/>
        <pc:sldMkLst>
          <pc:docMk/>
          <pc:sldMk cId="3999437691" sldId="489"/>
        </pc:sldMkLst>
      </pc:sldChg>
      <pc:sldChg chg="del">
        <pc:chgData name="Daniel Antal" userId="aa8ea51d-000a-4f4e-90c0-7be3ea9a85e5" providerId="ADAL" clId="{DE50DD81-A997-43FD-B2E7-D9F020C8F3AE}" dt="2024-02-17T18:10:14.977" v="5" actId="47"/>
        <pc:sldMkLst>
          <pc:docMk/>
          <pc:sldMk cId="2300512789" sldId="490"/>
        </pc:sldMkLst>
      </pc:sldChg>
      <pc:sldChg chg="addSp delSp modSp add mod ord">
        <pc:chgData name="Daniel Antal" userId="aa8ea51d-000a-4f4e-90c0-7be3ea9a85e5" providerId="ADAL" clId="{DE50DD81-A997-43FD-B2E7-D9F020C8F3AE}" dt="2024-02-17T20:42:40.475" v="2116" actId="1076"/>
        <pc:sldMkLst>
          <pc:docMk/>
          <pc:sldMk cId="2613651589" sldId="490"/>
        </pc:sldMkLst>
        <pc:spChg chg="del mod">
          <ac:chgData name="Daniel Antal" userId="aa8ea51d-000a-4f4e-90c0-7be3ea9a85e5" providerId="ADAL" clId="{DE50DD81-A997-43FD-B2E7-D9F020C8F3AE}" dt="2024-02-17T19:39:18.885" v="689" actId="478"/>
          <ac:spMkLst>
            <pc:docMk/>
            <pc:sldMk cId="2613651589" sldId="490"/>
            <ac:spMk id="2" creationId="{F9BD2FA4-07B3-7C4D-9062-1AC4AF7F8A8F}"/>
          </ac:spMkLst>
        </pc:spChg>
        <pc:spChg chg="del mod">
          <ac:chgData name="Daniel Antal" userId="aa8ea51d-000a-4f4e-90c0-7be3ea9a85e5" providerId="ADAL" clId="{DE50DD81-A997-43FD-B2E7-D9F020C8F3AE}" dt="2024-02-17T19:39:27.387" v="691" actId="478"/>
          <ac:spMkLst>
            <pc:docMk/>
            <pc:sldMk cId="2613651589" sldId="490"/>
            <ac:spMk id="12" creationId="{ABE27AE2-AC4D-85B4-15B6-4F6F42B5AB2C}"/>
          </ac:spMkLst>
        </pc:spChg>
        <pc:spChg chg="add mod">
          <ac:chgData name="Daniel Antal" userId="aa8ea51d-000a-4f4e-90c0-7be3ea9a85e5" providerId="ADAL" clId="{DE50DD81-A997-43FD-B2E7-D9F020C8F3AE}" dt="2024-02-17T19:56:37.618" v="1565" actId="1076"/>
          <ac:spMkLst>
            <pc:docMk/>
            <pc:sldMk cId="2613651589" sldId="490"/>
            <ac:spMk id="14" creationId="{EFC86688-C050-ED23-3E06-CD5D656683AD}"/>
          </ac:spMkLst>
        </pc:spChg>
        <pc:spChg chg="add mod">
          <ac:chgData name="Daniel Antal" userId="aa8ea51d-000a-4f4e-90c0-7be3ea9a85e5" providerId="ADAL" clId="{DE50DD81-A997-43FD-B2E7-D9F020C8F3AE}" dt="2024-02-17T19:40:45.535" v="799"/>
          <ac:spMkLst>
            <pc:docMk/>
            <pc:sldMk cId="2613651589" sldId="490"/>
            <ac:spMk id="18" creationId="{D2038459-9161-0729-E12E-FB8481E85A90}"/>
          </ac:spMkLst>
        </pc:spChg>
        <pc:spChg chg="add mod">
          <ac:chgData name="Daniel Antal" userId="aa8ea51d-000a-4f4e-90c0-7be3ea9a85e5" providerId="ADAL" clId="{DE50DD81-A997-43FD-B2E7-D9F020C8F3AE}" dt="2024-02-17T19:57:58.970" v="1581" actId="1076"/>
          <ac:spMkLst>
            <pc:docMk/>
            <pc:sldMk cId="2613651589" sldId="490"/>
            <ac:spMk id="19" creationId="{F76BAD79-FD70-FBE7-23D4-012C56042AB2}"/>
          </ac:spMkLst>
        </pc:spChg>
        <pc:spChg chg="add mod">
          <ac:chgData name="Daniel Antal" userId="aa8ea51d-000a-4f4e-90c0-7be3ea9a85e5" providerId="ADAL" clId="{DE50DD81-A997-43FD-B2E7-D9F020C8F3AE}" dt="2024-02-17T19:53:40.890" v="1527" actId="1076"/>
          <ac:spMkLst>
            <pc:docMk/>
            <pc:sldMk cId="2613651589" sldId="490"/>
            <ac:spMk id="20" creationId="{F148B768-9EEE-FD0B-979C-E4E6BA1F77FE}"/>
          </ac:spMkLst>
        </pc:spChg>
        <pc:spChg chg="add mod">
          <ac:chgData name="Daniel Antal" userId="aa8ea51d-000a-4f4e-90c0-7be3ea9a85e5" providerId="ADAL" clId="{DE50DD81-A997-43FD-B2E7-D9F020C8F3AE}" dt="2024-02-17T19:52:44.754" v="1449" actId="1076"/>
          <ac:spMkLst>
            <pc:docMk/>
            <pc:sldMk cId="2613651589" sldId="490"/>
            <ac:spMk id="21" creationId="{1BBC6FB1-1D12-B07F-BE63-0F082E32A8D1}"/>
          </ac:spMkLst>
        </pc:spChg>
        <pc:spChg chg="add del mod">
          <ac:chgData name="Daniel Antal" userId="aa8ea51d-000a-4f4e-90c0-7be3ea9a85e5" providerId="ADAL" clId="{DE50DD81-A997-43FD-B2E7-D9F020C8F3AE}" dt="2024-02-17T19:53:59.670" v="1531" actId="478"/>
          <ac:spMkLst>
            <pc:docMk/>
            <pc:sldMk cId="2613651589" sldId="490"/>
            <ac:spMk id="22" creationId="{257F25B3-1396-19F8-BEB0-CDC3B50D3C4F}"/>
          </ac:spMkLst>
        </pc:spChg>
        <pc:spChg chg="add del mod">
          <ac:chgData name="Daniel Antal" userId="aa8ea51d-000a-4f4e-90c0-7be3ea9a85e5" providerId="ADAL" clId="{DE50DD81-A997-43FD-B2E7-D9F020C8F3AE}" dt="2024-02-17T19:53:49.293" v="1528" actId="478"/>
          <ac:spMkLst>
            <pc:docMk/>
            <pc:sldMk cId="2613651589" sldId="490"/>
            <ac:spMk id="23" creationId="{95A48925-A597-5F33-58B5-5001609B9A81}"/>
          </ac:spMkLst>
        </pc:spChg>
        <pc:spChg chg="add del mod">
          <ac:chgData name="Daniel Antal" userId="aa8ea51d-000a-4f4e-90c0-7be3ea9a85e5" providerId="ADAL" clId="{DE50DD81-A997-43FD-B2E7-D9F020C8F3AE}" dt="2024-02-17T19:53:52.486" v="1529" actId="478"/>
          <ac:spMkLst>
            <pc:docMk/>
            <pc:sldMk cId="2613651589" sldId="490"/>
            <ac:spMk id="24" creationId="{045962C6-CFF3-2175-E215-B7486025BADA}"/>
          </ac:spMkLst>
        </pc:spChg>
        <pc:spChg chg="add del mod">
          <ac:chgData name="Daniel Antal" userId="aa8ea51d-000a-4f4e-90c0-7be3ea9a85e5" providerId="ADAL" clId="{DE50DD81-A997-43FD-B2E7-D9F020C8F3AE}" dt="2024-02-17T19:53:55.686" v="1530" actId="478"/>
          <ac:spMkLst>
            <pc:docMk/>
            <pc:sldMk cId="2613651589" sldId="490"/>
            <ac:spMk id="25" creationId="{33F39432-0467-20AE-21C8-E74D7DDDD09F}"/>
          </ac:spMkLst>
        </pc:spChg>
        <pc:spChg chg="add del mod">
          <ac:chgData name="Daniel Antal" userId="aa8ea51d-000a-4f4e-90c0-7be3ea9a85e5" providerId="ADAL" clId="{DE50DD81-A997-43FD-B2E7-D9F020C8F3AE}" dt="2024-02-17T19:51:04.148" v="1386" actId="478"/>
          <ac:spMkLst>
            <pc:docMk/>
            <pc:sldMk cId="2613651589" sldId="490"/>
            <ac:spMk id="26" creationId="{49F810AB-C98D-3BD8-81F3-9925B3BBB4BC}"/>
          </ac:spMkLst>
        </pc:spChg>
        <pc:spChg chg="add mod">
          <ac:chgData name="Daniel Antal" userId="aa8ea51d-000a-4f4e-90c0-7be3ea9a85e5" providerId="ADAL" clId="{DE50DD81-A997-43FD-B2E7-D9F020C8F3AE}" dt="2024-02-17T19:52:53.585" v="1450" actId="1076"/>
          <ac:spMkLst>
            <pc:docMk/>
            <pc:sldMk cId="2613651589" sldId="490"/>
            <ac:spMk id="27" creationId="{A16C1D68-12FE-85B8-BCF4-39BC4E23F8F5}"/>
          </ac:spMkLst>
        </pc:spChg>
        <pc:spChg chg="add mod">
          <ac:chgData name="Daniel Antal" userId="aa8ea51d-000a-4f4e-90c0-7be3ea9a85e5" providerId="ADAL" clId="{DE50DD81-A997-43FD-B2E7-D9F020C8F3AE}" dt="2024-02-17T19:56:56.377" v="1569" actId="1076"/>
          <ac:spMkLst>
            <pc:docMk/>
            <pc:sldMk cId="2613651589" sldId="490"/>
            <ac:spMk id="32" creationId="{F34AE088-FC93-9D1E-F03E-2A9545A69395}"/>
          </ac:spMkLst>
        </pc:spChg>
        <pc:spChg chg="add mod">
          <ac:chgData name="Daniel Antal" userId="aa8ea51d-000a-4f4e-90c0-7be3ea9a85e5" providerId="ADAL" clId="{DE50DD81-A997-43FD-B2E7-D9F020C8F3AE}" dt="2024-02-17T20:42:40.475" v="2116" actId="1076"/>
          <ac:spMkLst>
            <pc:docMk/>
            <pc:sldMk cId="2613651589" sldId="490"/>
            <ac:spMk id="33" creationId="{23847D83-3CE2-FF35-BC52-0D5E191C0F69}"/>
          </ac:spMkLst>
        </pc:spChg>
        <pc:spChg chg="add mod">
          <ac:chgData name="Daniel Antal" userId="aa8ea51d-000a-4f4e-90c0-7be3ea9a85e5" providerId="ADAL" clId="{DE50DD81-A997-43FD-B2E7-D9F020C8F3AE}" dt="2024-02-17T20:42:21.662" v="2112" actId="14100"/>
          <ac:spMkLst>
            <pc:docMk/>
            <pc:sldMk cId="2613651589" sldId="490"/>
            <ac:spMk id="34" creationId="{C426F225-497D-3271-D9E0-E3DE34928B20}"/>
          </ac:spMkLst>
        </pc:spChg>
        <pc:spChg chg="add mod">
          <ac:chgData name="Daniel Antal" userId="aa8ea51d-000a-4f4e-90c0-7be3ea9a85e5" providerId="ADAL" clId="{DE50DD81-A997-43FD-B2E7-D9F020C8F3AE}" dt="2024-02-17T20:42:27.642" v="2113" actId="14100"/>
          <ac:spMkLst>
            <pc:docMk/>
            <pc:sldMk cId="2613651589" sldId="490"/>
            <ac:spMk id="35" creationId="{3DFF03E3-C66D-F276-A2FA-5081E52D0453}"/>
          </ac:spMkLst>
        </pc:spChg>
        <pc:spChg chg="add mod">
          <ac:chgData name="Daniel Antal" userId="aa8ea51d-000a-4f4e-90c0-7be3ea9a85e5" providerId="ADAL" clId="{DE50DD81-A997-43FD-B2E7-D9F020C8F3AE}" dt="2024-02-17T20:42:16.181" v="2111" actId="14100"/>
          <ac:spMkLst>
            <pc:docMk/>
            <pc:sldMk cId="2613651589" sldId="490"/>
            <ac:spMk id="36" creationId="{7BF402D9-F2D5-2B17-1ADF-51D124AAD328}"/>
          </ac:spMkLst>
        </pc:spChg>
        <pc:spChg chg="add mod">
          <ac:chgData name="Daniel Antal" userId="aa8ea51d-000a-4f4e-90c0-7be3ea9a85e5" providerId="ADAL" clId="{DE50DD81-A997-43FD-B2E7-D9F020C8F3AE}" dt="2024-02-17T20:42:32.492" v="2114" actId="14100"/>
          <ac:spMkLst>
            <pc:docMk/>
            <pc:sldMk cId="2613651589" sldId="490"/>
            <ac:spMk id="37" creationId="{3ED26CBF-49EA-B06A-0F10-8E6C660FF1A7}"/>
          </ac:spMkLst>
        </pc:spChg>
        <pc:picChg chg="del">
          <ac:chgData name="Daniel Antal" userId="aa8ea51d-000a-4f4e-90c0-7be3ea9a85e5" providerId="ADAL" clId="{DE50DD81-A997-43FD-B2E7-D9F020C8F3AE}" dt="2024-02-17T19:37:31.711" v="663" actId="478"/>
          <ac:picMkLst>
            <pc:docMk/>
            <pc:sldMk cId="2613651589" sldId="490"/>
            <ac:picMk id="3" creationId="{D6EC2ACE-6C72-1AA5-E3F4-A1ACB0C366B3}"/>
          </ac:picMkLst>
        </pc:picChg>
        <pc:picChg chg="del">
          <ac:chgData name="Daniel Antal" userId="aa8ea51d-000a-4f4e-90c0-7be3ea9a85e5" providerId="ADAL" clId="{DE50DD81-A997-43FD-B2E7-D9F020C8F3AE}" dt="2024-02-17T19:37:31.711" v="663" actId="478"/>
          <ac:picMkLst>
            <pc:docMk/>
            <pc:sldMk cId="2613651589" sldId="490"/>
            <ac:picMk id="4" creationId="{CD65B5AC-C642-E0A5-3525-E1FD68C4536F}"/>
          </ac:picMkLst>
        </pc:picChg>
        <pc:picChg chg="add mod">
          <ac:chgData name="Daniel Antal" userId="aa8ea51d-000a-4f4e-90c0-7be3ea9a85e5" providerId="ADAL" clId="{DE50DD81-A997-43FD-B2E7-D9F020C8F3AE}" dt="2024-02-17T19:53:34.441" v="1526" actId="14100"/>
          <ac:picMkLst>
            <pc:docMk/>
            <pc:sldMk cId="2613651589" sldId="490"/>
            <ac:picMk id="6" creationId="{70424845-C76E-C1F5-268B-EF9BFF756576}"/>
          </ac:picMkLst>
        </pc:picChg>
        <pc:picChg chg="add mod">
          <ac:chgData name="Daniel Antal" userId="aa8ea51d-000a-4f4e-90c0-7be3ea9a85e5" providerId="ADAL" clId="{DE50DD81-A997-43FD-B2E7-D9F020C8F3AE}" dt="2024-02-17T19:45:46.330" v="1168" actId="1076"/>
          <ac:picMkLst>
            <pc:docMk/>
            <pc:sldMk cId="2613651589" sldId="490"/>
            <ac:picMk id="8" creationId="{9DF156D8-4B9B-44C9-399D-5DE3F3BCBF18}"/>
          </ac:picMkLst>
        </pc:picChg>
        <pc:picChg chg="add mod">
          <ac:chgData name="Daniel Antal" userId="aa8ea51d-000a-4f4e-90c0-7be3ea9a85e5" providerId="ADAL" clId="{DE50DD81-A997-43FD-B2E7-D9F020C8F3AE}" dt="2024-02-17T19:52:42.506" v="1448" actId="1076"/>
          <ac:picMkLst>
            <pc:docMk/>
            <pc:sldMk cId="2613651589" sldId="490"/>
            <ac:picMk id="10" creationId="{7496AB9B-FACF-BAB7-6783-FF28C39CD331}"/>
          </ac:picMkLst>
        </pc:picChg>
        <pc:picChg chg="add mod modCrop">
          <ac:chgData name="Daniel Antal" userId="aa8ea51d-000a-4f4e-90c0-7be3ea9a85e5" providerId="ADAL" clId="{DE50DD81-A997-43FD-B2E7-D9F020C8F3AE}" dt="2024-02-17T19:56:31.666" v="1564" actId="1076"/>
          <ac:picMkLst>
            <pc:docMk/>
            <pc:sldMk cId="2613651589" sldId="490"/>
            <ac:picMk id="13" creationId="{FA02EA5F-0357-6220-96B6-9FFE6EDB8203}"/>
          </ac:picMkLst>
        </pc:picChg>
        <pc:picChg chg="del">
          <ac:chgData name="Daniel Antal" userId="aa8ea51d-000a-4f4e-90c0-7be3ea9a85e5" providerId="ADAL" clId="{DE50DD81-A997-43FD-B2E7-D9F020C8F3AE}" dt="2024-02-17T19:34:56.283" v="657" actId="478"/>
          <ac:picMkLst>
            <pc:docMk/>
            <pc:sldMk cId="2613651589" sldId="490"/>
            <ac:picMk id="15" creationId="{4E04C2AB-4D09-72F3-1553-549CB4168856}"/>
          </ac:picMkLst>
        </pc:picChg>
        <pc:picChg chg="del">
          <ac:chgData name="Daniel Antal" userId="aa8ea51d-000a-4f4e-90c0-7be3ea9a85e5" providerId="ADAL" clId="{DE50DD81-A997-43FD-B2E7-D9F020C8F3AE}" dt="2024-02-17T19:34:57.631" v="659" actId="478"/>
          <ac:picMkLst>
            <pc:docMk/>
            <pc:sldMk cId="2613651589" sldId="490"/>
            <ac:picMk id="16" creationId="{B924BF41-AE60-5A49-A9A7-BBC45B68EE50}"/>
          </ac:picMkLst>
        </pc:picChg>
        <pc:picChg chg="del">
          <ac:chgData name="Daniel Antal" userId="aa8ea51d-000a-4f4e-90c0-7be3ea9a85e5" providerId="ADAL" clId="{DE50DD81-A997-43FD-B2E7-D9F020C8F3AE}" dt="2024-02-17T19:34:57.088" v="658" actId="478"/>
          <ac:picMkLst>
            <pc:docMk/>
            <pc:sldMk cId="2613651589" sldId="490"/>
            <ac:picMk id="17" creationId="{67902842-3FAE-26D3-4651-AF77D44940AC}"/>
          </ac:picMkLst>
        </pc:picChg>
        <pc:picChg chg="add mod">
          <ac:chgData name="Daniel Antal" userId="aa8ea51d-000a-4f4e-90c0-7be3ea9a85e5" providerId="ADAL" clId="{DE50DD81-A997-43FD-B2E7-D9F020C8F3AE}" dt="2024-02-17T19:50:31.793" v="1378" actId="1076"/>
          <ac:picMkLst>
            <pc:docMk/>
            <pc:sldMk cId="2613651589" sldId="490"/>
            <ac:picMk id="29" creationId="{3849E8F4-4738-4FD7-2A00-760E90A92431}"/>
          </ac:picMkLst>
        </pc:picChg>
        <pc:picChg chg="add mod">
          <ac:chgData name="Daniel Antal" userId="aa8ea51d-000a-4f4e-90c0-7be3ea9a85e5" providerId="ADAL" clId="{DE50DD81-A997-43FD-B2E7-D9F020C8F3AE}" dt="2024-02-17T19:50:53.659" v="1385" actId="1076"/>
          <ac:picMkLst>
            <pc:docMk/>
            <pc:sldMk cId="2613651589" sldId="490"/>
            <ac:picMk id="31" creationId="{68BC76BD-AAD3-093F-4ED6-EC0F4FFA551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85709-C8EF-4500-A858-74D7236E709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19C70C90-8C36-4F7D-8917-C6886F231492}">
      <dgm:prSet phldrT="[Text]"/>
      <dgm:spPr/>
      <dgm:t>
        <a:bodyPr/>
        <a:lstStyle/>
        <a:p>
          <a:r>
            <a:rPr lang="en-GB" dirty="0">
              <a:latin typeface="Roboto" panose="02000000000000000000" pitchFamily="2" charset="0"/>
              <a:ea typeface="Roboto" panose="02000000000000000000" pitchFamily="2" charset="0"/>
            </a:rPr>
            <a:t> 2020 Feasibility Study</a:t>
          </a:r>
        </a:p>
      </dgm:t>
    </dgm:pt>
    <dgm:pt modelId="{768A954B-182B-4DCE-B24F-3935B1CFF0F4}" type="parTrans" cxnId="{D8008EB7-56BF-499F-BBEB-4CACDE34566F}">
      <dgm:prSet/>
      <dgm:spPr/>
      <dgm:t>
        <a:bodyPr/>
        <a:lstStyle/>
        <a:p>
          <a:endParaRPr lang="en-GB"/>
        </a:p>
      </dgm:t>
    </dgm:pt>
    <dgm:pt modelId="{ABDCDFCB-2C78-4C2D-A84B-F7615D00307E}" type="sibTrans" cxnId="{D8008EB7-56BF-499F-BBEB-4CACDE34566F}">
      <dgm:prSet/>
      <dgm:spPr/>
      <dgm:t>
        <a:bodyPr/>
        <a:lstStyle/>
        <a:p>
          <a:endParaRPr lang="en-GB"/>
        </a:p>
      </dgm:t>
    </dgm:pt>
    <dgm:pt modelId="{9138812E-1616-4FEA-B3C5-81B472C9264A}">
      <dgm:prSet phldrT="[Text]"/>
      <dgm:spPr/>
      <dgm:t>
        <a:bodyPr/>
        <a:lstStyle/>
        <a:p>
          <a:br>
            <a:rPr lang="en-GB" dirty="0">
              <a:latin typeface="Roboto" panose="02000000000000000000" pitchFamily="2" charset="0"/>
              <a:ea typeface="Roboto" panose="02000000000000000000" pitchFamily="2" charset="0"/>
            </a:rPr>
          </a:br>
          <a:r>
            <a:rPr lang="en-GB" dirty="0">
              <a:latin typeface="Roboto" panose="02000000000000000000" pitchFamily="2" charset="0"/>
              <a:ea typeface="Roboto" panose="02000000000000000000" pitchFamily="2" charset="0"/>
            </a:rPr>
            <a:t>Listen Local App</a:t>
          </a:r>
          <a:r>
            <a:rPr lang="hu-HU" dirty="0">
              <a:latin typeface="Roboto" panose="02000000000000000000" pitchFamily="2" charset="0"/>
              <a:ea typeface="Roboto" panose="02000000000000000000" pitchFamily="2" charset="0"/>
            </a:rPr>
            <a:t>s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  <a:p>
          <a:r>
            <a:rPr lang="hu-HU" dirty="0">
              <a:latin typeface="Roboto" panose="02000000000000000000" pitchFamily="2" charset="0"/>
              <a:ea typeface="Roboto" panose="02000000000000000000" pitchFamily="2" charset="0"/>
            </a:rPr>
            <a:t>Local content-aware recommenders</a:t>
          </a:r>
        </a:p>
        <a:p>
          <a:r>
            <a:rPr lang="hu-HU" dirty="0">
              <a:latin typeface="Roboto" panose="02000000000000000000" pitchFamily="2" charset="0"/>
              <a:ea typeface="Roboto" panose="02000000000000000000" pitchFamily="2" charset="0"/>
            </a:rPr>
            <a:t>Educational application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957B649-8826-4FA0-94D7-3914E06FD547}" type="parTrans" cxnId="{8B01B27F-0BBF-40A5-96A5-07047FFEA7ED}">
      <dgm:prSet/>
      <dgm:spPr/>
      <dgm:t>
        <a:bodyPr/>
        <a:lstStyle/>
        <a:p>
          <a:endParaRPr lang="en-GB"/>
        </a:p>
      </dgm:t>
    </dgm:pt>
    <dgm:pt modelId="{D8371ECF-5569-48DC-9EF6-2415544222E8}" type="sibTrans" cxnId="{8B01B27F-0BBF-40A5-96A5-07047FFEA7ED}">
      <dgm:prSet/>
      <dgm:spPr/>
      <dgm:t>
        <a:bodyPr/>
        <a:lstStyle/>
        <a:p>
          <a:endParaRPr lang="en-GB"/>
        </a:p>
      </dgm:t>
    </dgm:pt>
    <dgm:pt modelId="{3EDDF3AD-D32A-4BFD-869A-B40CAAF62A49}">
      <dgm:prSet phldrT="[Text]"/>
      <dgm:spPr/>
      <dgm:t>
        <a:bodyPr/>
        <a:lstStyle/>
        <a:p>
          <a:r>
            <a:rPr lang="en-GB" dirty="0">
              <a:latin typeface="Roboto" panose="02000000000000000000" pitchFamily="2" charset="0"/>
              <a:ea typeface="Roboto" panose="02000000000000000000" pitchFamily="2" charset="0"/>
            </a:rPr>
            <a:t>        2023 </a:t>
          </a:r>
          <a:br>
            <a:rPr lang="en-GB" dirty="0">
              <a:latin typeface="Roboto" panose="02000000000000000000" pitchFamily="2" charset="0"/>
              <a:ea typeface="Roboto" panose="02000000000000000000" pitchFamily="2" charset="0"/>
            </a:rPr>
          </a:br>
          <a:r>
            <a:rPr lang="hu-HU" dirty="0">
              <a:latin typeface="Roboto" panose="02000000000000000000" pitchFamily="2" charset="0"/>
              <a:ea typeface="Roboto" panose="02000000000000000000" pitchFamily="2" charset="0"/>
            </a:rPr>
            <a:t>Memorandum of Understanding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2895701C-F43A-4199-A9CA-96B78F8AED3E}" type="parTrans" cxnId="{AAC58651-5D5A-47DA-9D2A-577A1A986DCF}">
      <dgm:prSet/>
      <dgm:spPr/>
      <dgm:t>
        <a:bodyPr/>
        <a:lstStyle/>
        <a:p>
          <a:endParaRPr lang="en-GB"/>
        </a:p>
      </dgm:t>
    </dgm:pt>
    <dgm:pt modelId="{194762B4-7D5C-4EB6-83C6-6CF8D17B7675}" type="sibTrans" cxnId="{AAC58651-5D5A-47DA-9D2A-577A1A986DCF}">
      <dgm:prSet/>
      <dgm:spPr/>
      <dgm:t>
        <a:bodyPr/>
        <a:lstStyle/>
        <a:p>
          <a:endParaRPr lang="en-GB"/>
        </a:p>
      </dgm:t>
    </dgm:pt>
    <dgm:pt modelId="{384D5FAB-502B-43DF-B541-CD5FCC403295}">
      <dgm:prSet phldrT="[Text]"/>
      <dgm:spPr/>
      <dgm:t>
        <a:bodyPr/>
        <a:lstStyle/>
        <a:p>
          <a:r>
            <a:rPr lang="en-GB" dirty="0">
              <a:latin typeface="Roboto" panose="02000000000000000000" pitchFamily="2" charset="0"/>
              <a:ea typeface="Roboto" panose="02000000000000000000" pitchFamily="2" charset="0"/>
            </a:rPr>
            <a:t>   </a:t>
          </a:r>
          <a:r>
            <a:rPr lang="hu-HU" dirty="0">
              <a:latin typeface="Roboto" panose="02000000000000000000" pitchFamily="2" charset="0"/>
              <a:ea typeface="Roboto" panose="02000000000000000000" pitchFamily="2" charset="0"/>
            </a:rPr>
            <a:t>2024 </a:t>
          </a:r>
          <a:br>
            <a:rPr lang="en-GB" dirty="0">
              <a:latin typeface="Roboto" panose="02000000000000000000" pitchFamily="2" charset="0"/>
              <a:ea typeface="Roboto" panose="02000000000000000000" pitchFamily="2" charset="0"/>
            </a:rPr>
          </a:br>
          <a:r>
            <a:rPr lang="hu-HU" dirty="0">
              <a:latin typeface="Roboto" panose="02000000000000000000" pitchFamily="2" charset="0"/>
              <a:ea typeface="Roboto" panose="02000000000000000000" pitchFamily="2" charset="0"/>
            </a:rPr>
            <a:t>Slovak Music Dataspace</a:t>
          </a:r>
          <a:br>
            <a:rPr lang="en-GB" dirty="0">
              <a:latin typeface="Roboto" panose="02000000000000000000" pitchFamily="2" charset="0"/>
              <a:ea typeface="Roboto" panose="02000000000000000000" pitchFamily="2" charset="0"/>
            </a:rPr>
          </a:br>
          <a:br>
            <a:rPr lang="en-GB" dirty="0">
              <a:latin typeface="Roboto" panose="02000000000000000000" pitchFamily="2" charset="0"/>
              <a:ea typeface="Roboto" panose="02000000000000000000" pitchFamily="2" charset="0"/>
            </a:rPr>
          </a:b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10BF4F9-BBEC-496F-BEC3-0562B8A3470F}" type="parTrans" cxnId="{8F9F9018-411C-48EC-AA4B-33FE92620467}">
      <dgm:prSet/>
      <dgm:spPr/>
      <dgm:t>
        <a:bodyPr/>
        <a:lstStyle/>
        <a:p>
          <a:endParaRPr lang="en-GB"/>
        </a:p>
      </dgm:t>
    </dgm:pt>
    <dgm:pt modelId="{8C8C9B48-E03D-449A-A87C-FB0EE46B01A9}" type="sibTrans" cxnId="{8F9F9018-411C-48EC-AA4B-33FE92620467}">
      <dgm:prSet/>
      <dgm:spPr/>
      <dgm:t>
        <a:bodyPr/>
        <a:lstStyle/>
        <a:p>
          <a:endParaRPr lang="en-GB"/>
        </a:p>
      </dgm:t>
    </dgm:pt>
    <dgm:pt modelId="{1E73CABA-1E87-458D-B9CB-B85FFB2C0879}" type="pres">
      <dgm:prSet presAssocID="{D0985709-C8EF-4500-A858-74D7236E7093}" presName="arrowDiagram" presStyleCnt="0">
        <dgm:presLayoutVars>
          <dgm:chMax val="5"/>
          <dgm:dir/>
          <dgm:resizeHandles val="exact"/>
        </dgm:presLayoutVars>
      </dgm:prSet>
      <dgm:spPr/>
    </dgm:pt>
    <dgm:pt modelId="{C842CD9E-183A-4C67-968C-9054859D960B}" type="pres">
      <dgm:prSet presAssocID="{D0985709-C8EF-4500-A858-74D7236E7093}" presName="arrow" presStyleLbl="bgShp" presStyleIdx="0" presStyleCnt="1"/>
      <dgm:spPr/>
    </dgm:pt>
    <dgm:pt modelId="{44ADF5ED-CB6A-4C08-91E2-AE974411201B}" type="pres">
      <dgm:prSet presAssocID="{D0985709-C8EF-4500-A858-74D7236E7093}" presName="arrowDiagram4" presStyleCnt="0"/>
      <dgm:spPr/>
    </dgm:pt>
    <dgm:pt modelId="{B9FA0094-55E1-48C0-8F4F-859CB4D6A257}" type="pres">
      <dgm:prSet presAssocID="{19C70C90-8C36-4F7D-8917-C6886F231492}" presName="bullet4a" presStyleLbl="node1" presStyleIdx="0" presStyleCnt="4"/>
      <dgm:spPr/>
    </dgm:pt>
    <dgm:pt modelId="{F9739766-DE70-4017-A3A5-A9FB826FB458}" type="pres">
      <dgm:prSet presAssocID="{19C70C90-8C36-4F7D-8917-C6886F231492}" presName="textBox4a" presStyleLbl="revTx" presStyleIdx="0" presStyleCnt="4">
        <dgm:presLayoutVars>
          <dgm:bulletEnabled val="1"/>
        </dgm:presLayoutVars>
      </dgm:prSet>
      <dgm:spPr/>
    </dgm:pt>
    <dgm:pt modelId="{0A660244-D182-4296-9624-C9C8BF6F738C}" type="pres">
      <dgm:prSet presAssocID="{9138812E-1616-4FEA-B3C5-81B472C9264A}" presName="bullet4b" presStyleLbl="node1" presStyleIdx="1" presStyleCnt="4" custLinFactNeighborX="88824" custLinFactNeighborY="-60462"/>
      <dgm:spPr/>
    </dgm:pt>
    <dgm:pt modelId="{5872A249-DE5B-49DD-A242-10644FF5257D}" type="pres">
      <dgm:prSet presAssocID="{9138812E-1616-4FEA-B3C5-81B472C9264A}" presName="textBox4b" presStyleLbl="revTx" presStyleIdx="1" presStyleCnt="4" custScaleX="143577" custLinFactNeighborX="13007" custLinFactNeighborY="-1465">
        <dgm:presLayoutVars>
          <dgm:bulletEnabled val="1"/>
        </dgm:presLayoutVars>
      </dgm:prSet>
      <dgm:spPr/>
    </dgm:pt>
    <dgm:pt modelId="{66085AD7-30F3-4083-9BE8-B8834BF22A25}" type="pres">
      <dgm:prSet presAssocID="{3EDDF3AD-D32A-4BFD-869A-B40CAAF62A49}" presName="bullet4c" presStyleLbl="node1" presStyleIdx="2" presStyleCnt="4"/>
      <dgm:spPr/>
    </dgm:pt>
    <dgm:pt modelId="{8A3011C1-A755-4D3F-ADA0-7876C28438E6}" type="pres">
      <dgm:prSet presAssocID="{3EDDF3AD-D32A-4BFD-869A-B40CAAF62A49}" presName="textBox4c" presStyleLbl="revTx" presStyleIdx="2" presStyleCnt="4" custScaleX="141123">
        <dgm:presLayoutVars>
          <dgm:bulletEnabled val="1"/>
        </dgm:presLayoutVars>
      </dgm:prSet>
      <dgm:spPr/>
    </dgm:pt>
    <dgm:pt modelId="{92945FCE-3CAF-42F7-A833-40C981D12BDC}" type="pres">
      <dgm:prSet presAssocID="{384D5FAB-502B-43DF-B541-CD5FCC403295}" presName="bullet4d" presStyleLbl="node1" presStyleIdx="3" presStyleCnt="4"/>
      <dgm:spPr/>
    </dgm:pt>
    <dgm:pt modelId="{4C455F9A-D4B6-463E-9A1F-C4FB0B349EA3}" type="pres">
      <dgm:prSet presAssocID="{384D5FAB-502B-43DF-B541-CD5FCC403295}" presName="textBox4d" presStyleLbl="revTx" presStyleIdx="3" presStyleCnt="4" custLinFactNeighborX="9690" custLinFactNeighborY="-668">
        <dgm:presLayoutVars>
          <dgm:bulletEnabled val="1"/>
        </dgm:presLayoutVars>
      </dgm:prSet>
      <dgm:spPr/>
    </dgm:pt>
  </dgm:ptLst>
  <dgm:cxnLst>
    <dgm:cxn modelId="{B4BFD804-14ED-4B64-A350-38FFF9703DAF}" type="presOf" srcId="{19C70C90-8C36-4F7D-8917-C6886F231492}" destId="{F9739766-DE70-4017-A3A5-A9FB826FB458}" srcOrd="0" destOrd="0" presId="urn:microsoft.com/office/officeart/2005/8/layout/arrow2"/>
    <dgm:cxn modelId="{17588311-FD84-484E-8BEC-C440568013DF}" type="presOf" srcId="{D0985709-C8EF-4500-A858-74D7236E7093}" destId="{1E73CABA-1E87-458D-B9CB-B85FFB2C0879}" srcOrd="0" destOrd="0" presId="urn:microsoft.com/office/officeart/2005/8/layout/arrow2"/>
    <dgm:cxn modelId="{8F9F9018-411C-48EC-AA4B-33FE92620467}" srcId="{D0985709-C8EF-4500-A858-74D7236E7093}" destId="{384D5FAB-502B-43DF-B541-CD5FCC403295}" srcOrd="3" destOrd="0" parTransId="{710BF4F9-BBEC-496F-BEC3-0562B8A3470F}" sibTransId="{8C8C9B48-E03D-449A-A87C-FB0EE46B01A9}"/>
    <dgm:cxn modelId="{F2C97B35-B5C3-418B-97B9-E47C5FC8438C}" type="presOf" srcId="{3EDDF3AD-D32A-4BFD-869A-B40CAAF62A49}" destId="{8A3011C1-A755-4D3F-ADA0-7876C28438E6}" srcOrd="0" destOrd="0" presId="urn:microsoft.com/office/officeart/2005/8/layout/arrow2"/>
    <dgm:cxn modelId="{AAC58651-5D5A-47DA-9D2A-577A1A986DCF}" srcId="{D0985709-C8EF-4500-A858-74D7236E7093}" destId="{3EDDF3AD-D32A-4BFD-869A-B40CAAF62A49}" srcOrd="2" destOrd="0" parTransId="{2895701C-F43A-4199-A9CA-96B78F8AED3E}" sibTransId="{194762B4-7D5C-4EB6-83C6-6CF8D17B7675}"/>
    <dgm:cxn modelId="{8B01B27F-0BBF-40A5-96A5-07047FFEA7ED}" srcId="{D0985709-C8EF-4500-A858-74D7236E7093}" destId="{9138812E-1616-4FEA-B3C5-81B472C9264A}" srcOrd="1" destOrd="0" parTransId="{8957B649-8826-4FA0-94D7-3914E06FD547}" sibTransId="{D8371ECF-5569-48DC-9EF6-2415544222E8}"/>
    <dgm:cxn modelId="{D8008EB7-56BF-499F-BBEB-4CACDE34566F}" srcId="{D0985709-C8EF-4500-A858-74D7236E7093}" destId="{19C70C90-8C36-4F7D-8917-C6886F231492}" srcOrd="0" destOrd="0" parTransId="{768A954B-182B-4DCE-B24F-3935B1CFF0F4}" sibTransId="{ABDCDFCB-2C78-4C2D-A84B-F7615D00307E}"/>
    <dgm:cxn modelId="{9DDFECDC-E3B6-4FBE-B23B-0470A12088BB}" type="presOf" srcId="{9138812E-1616-4FEA-B3C5-81B472C9264A}" destId="{5872A249-DE5B-49DD-A242-10644FF5257D}" srcOrd="0" destOrd="0" presId="urn:microsoft.com/office/officeart/2005/8/layout/arrow2"/>
    <dgm:cxn modelId="{753EFEF6-3C68-403E-BC60-6DB4C3B19C93}" type="presOf" srcId="{384D5FAB-502B-43DF-B541-CD5FCC403295}" destId="{4C455F9A-D4B6-463E-9A1F-C4FB0B349EA3}" srcOrd="0" destOrd="0" presId="urn:microsoft.com/office/officeart/2005/8/layout/arrow2"/>
    <dgm:cxn modelId="{DBE36E1E-F09E-41C3-B3A0-297C18BF979E}" type="presParOf" srcId="{1E73CABA-1E87-458D-B9CB-B85FFB2C0879}" destId="{C842CD9E-183A-4C67-968C-9054859D960B}" srcOrd="0" destOrd="0" presId="urn:microsoft.com/office/officeart/2005/8/layout/arrow2"/>
    <dgm:cxn modelId="{040EBDBA-63CD-4422-9997-18EAE7379100}" type="presParOf" srcId="{1E73CABA-1E87-458D-B9CB-B85FFB2C0879}" destId="{44ADF5ED-CB6A-4C08-91E2-AE974411201B}" srcOrd="1" destOrd="0" presId="urn:microsoft.com/office/officeart/2005/8/layout/arrow2"/>
    <dgm:cxn modelId="{11B1D952-73E7-4505-944E-04BC3AA62693}" type="presParOf" srcId="{44ADF5ED-CB6A-4C08-91E2-AE974411201B}" destId="{B9FA0094-55E1-48C0-8F4F-859CB4D6A257}" srcOrd="0" destOrd="0" presId="urn:microsoft.com/office/officeart/2005/8/layout/arrow2"/>
    <dgm:cxn modelId="{4404E1ED-5FBF-446B-8744-354F11A1C724}" type="presParOf" srcId="{44ADF5ED-CB6A-4C08-91E2-AE974411201B}" destId="{F9739766-DE70-4017-A3A5-A9FB826FB458}" srcOrd="1" destOrd="0" presId="urn:microsoft.com/office/officeart/2005/8/layout/arrow2"/>
    <dgm:cxn modelId="{F1321652-1D67-40D4-A761-AD6EB8CE3637}" type="presParOf" srcId="{44ADF5ED-CB6A-4C08-91E2-AE974411201B}" destId="{0A660244-D182-4296-9624-C9C8BF6F738C}" srcOrd="2" destOrd="0" presId="urn:microsoft.com/office/officeart/2005/8/layout/arrow2"/>
    <dgm:cxn modelId="{203A7B0A-45E6-4851-BA6C-4321EF7F2E4F}" type="presParOf" srcId="{44ADF5ED-CB6A-4C08-91E2-AE974411201B}" destId="{5872A249-DE5B-49DD-A242-10644FF5257D}" srcOrd="3" destOrd="0" presId="urn:microsoft.com/office/officeart/2005/8/layout/arrow2"/>
    <dgm:cxn modelId="{E5DA9E1B-2B74-4D76-82D5-850E1ADC9855}" type="presParOf" srcId="{44ADF5ED-CB6A-4C08-91E2-AE974411201B}" destId="{66085AD7-30F3-4083-9BE8-B8834BF22A25}" srcOrd="4" destOrd="0" presId="urn:microsoft.com/office/officeart/2005/8/layout/arrow2"/>
    <dgm:cxn modelId="{2BF364EA-832F-4256-9216-DBF1BF69A8E5}" type="presParOf" srcId="{44ADF5ED-CB6A-4C08-91E2-AE974411201B}" destId="{8A3011C1-A755-4D3F-ADA0-7876C28438E6}" srcOrd="5" destOrd="0" presId="urn:microsoft.com/office/officeart/2005/8/layout/arrow2"/>
    <dgm:cxn modelId="{03EE3994-D2AC-4AFA-ACA5-98CA87D7D588}" type="presParOf" srcId="{44ADF5ED-CB6A-4C08-91E2-AE974411201B}" destId="{92945FCE-3CAF-42F7-A833-40C981D12BDC}" srcOrd="6" destOrd="0" presId="urn:microsoft.com/office/officeart/2005/8/layout/arrow2"/>
    <dgm:cxn modelId="{83835F3C-10CB-424F-9E15-D72000772B34}" type="presParOf" srcId="{44ADF5ED-CB6A-4C08-91E2-AE974411201B}" destId="{4C455F9A-D4B6-463E-9A1F-C4FB0B349EA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2CD9E-183A-4C67-968C-9054859D960B}">
      <dsp:nvSpPr>
        <dsp:cNvPr id="0" name=""/>
        <dsp:cNvSpPr/>
      </dsp:nvSpPr>
      <dsp:spPr>
        <a:xfrm>
          <a:off x="530672" y="0"/>
          <a:ext cx="9596548" cy="599784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A0094-55E1-48C0-8F4F-859CB4D6A257}">
      <dsp:nvSpPr>
        <dsp:cNvPr id="0" name=""/>
        <dsp:cNvSpPr/>
      </dsp:nvSpPr>
      <dsp:spPr>
        <a:xfrm>
          <a:off x="1475932" y="4459996"/>
          <a:ext cx="220720" cy="2207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39766-DE70-4017-A3A5-A9FB826FB458}">
      <dsp:nvSpPr>
        <dsp:cNvPr id="0" name=""/>
        <dsp:cNvSpPr/>
      </dsp:nvSpPr>
      <dsp:spPr>
        <a:xfrm>
          <a:off x="1586292" y="4570356"/>
          <a:ext cx="1641009" cy="1427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955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Roboto" panose="02000000000000000000" pitchFamily="2" charset="0"/>
              <a:ea typeface="Roboto" panose="02000000000000000000" pitchFamily="2" charset="0"/>
            </a:rPr>
            <a:t> 2020 Feasibility Study</a:t>
          </a:r>
        </a:p>
      </dsp:txBody>
      <dsp:txXfrm>
        <a:off x="1586292" y="4570356"/>
        <a:ext cx="1641009" cy="1427486"/>
      </dsp:txXfrm>
    </dsp:sp>
    <dsp:sp modelId="{0A660244-D182-4296-9624-C9C8BF6F738C}">
      <dsp:nvSpPr>
        <dsp:cNvPr id="0" name=""/>
        <dsp:cNvSpPr/>
      </dsp:nvSpPr>
      <dsp:spPr>
        <a:xfrm>
          <a:off x="3376333" y="2832807"/>
          <a:ext cx="383861" cy="3838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2A249-DE5B-49DD-A242-10644FF5257D}">
      <dsp:nvSpPr>
        <dsp:cNvPr id="0" name=""/>
        <dsp:cNvSpPr/>
      </dsp:nvSpPr>
      <dsp:spPr>
        <a:xfrm>
          <a:off x="3050331" y="3216672"/>
          <a:ext cx="2893471" cy="2741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0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2200" kern="1200" dirty="0">
              <a:latin typeface="Roboto" panose="02000000000000000000" pitchFamily="2" charset="0"/>
              <a:ea typeface="Roboto" panose="02000000000000000000" pitchFamily="2" charset="0"/>
            </a:rPr>
          </a:br>
          <a:r>
            <a:rPr lang="en-GB" sz="2200" kern="1200" dirty="0">
              <a:latin typeface="Roboto" panose="02000000000000000000" pitchFamily="2" charset="0"/>
              <a:ea typeface="Roboto" panose="02000000000000000000" pitchFamily="2" charset="0"/>
            </a:rPr>
            <a:t>Listen Local App</a:t>
          </a:r>
          <a:r>
            <a:rPr lang="hu-HU" sz="2200" kern="1200" dirty="0">
              <a:latin typeface="Roboto" panose="02000000000000000000" pitchFamily="2" charset="0"/>
              <a:ea typeface="Roboto" panose="02000000000000000000" pitchFamily="2" charset="0"/>
            </a:rPr>
            <a:t>s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>
              <a:latin typeface="Roboto" panose="02000000000000000000" pitchFamily="2" charset="0"/>
              <a:ea typeface="Roboto" panose="02000000000000000000" pitchFamily="2" charset="0"/>
            </a:rPr>
            <a:t>Local content-aware recommenders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200" kern="1200" dirty="0">
              <a:latin typeface="Roboto" panose="02000000000000000000" pitchFamily="2" charset="0"/>
              <a:ea typeface="Roboto" panose="02000000000000000000" pitchFamily="2" charset="0"/>
            </a:rPr>
            <a:t>Educational application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3050331" y="3216672"/>
        <a:ext cx="2893471" cy="2741014"/>
      </dsp:txXfrm>
    </dsp:sp>
    <dsp:sp modelId="{66085AD7-30F3-4083-9BE8-B8834BF22A25}">
      <dsp:nvSpPr>
        <dsp:cNvPr id="0" name=""/>
        <dsp:cNvSpPr/>
      </dsp:nvSpPr>
      <dsp:spPr>
        <a:xfrm>
          <a:off x="5026655" y="2036867"/>
          <a:ext cx="508617" cy="5086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011C1-A755-4D3F-ADA0-7876C28438E6}">
      <dsp:nvSpPr>
        <dsp:cNvPr id="0" name=""/>
        <dsp:cNvSpPr/>
      </dsp:nvSpPr>
      <dsp:spPr>
        <a:xfrm>
          <a:off x="4866593" y="2291176"/>
          <a:ext cx="2844016" cy="3706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9506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Roboto" panose="02000000000000000000" pitchFamily="2" charset="0"/>
              <a:ea typeface="Roboto" panose="02000000000000000000" pitchFamily="2" charset="0"/>
            </a:rPr>
            <a:t>        2023 </a:t>
          </a:r>
          <a:br>
            <a:rPr lang="en-GB" sz="2100" kern="1200" dirty="0">
              <a:latin typeface="Roboto" panose="02000000000000000000" pitchFamily="2" charset="0"/>
              <a:ea typeface="Roboto" panose="02000000000000000000" pitchFamily="2" charset="0"/>
            </a:rPr>
          </a:br>
          <a:r>
            <a:rPr lang="hu-HU" sz="2100" kern="1200" dirty="0">
              <a:latin typeface="Roboto" panose="02000000000000000000" pitchFamily="2" charset="0"/>
              <a:ea typeface="Roboto" panose="02000000000000000000" pitchFamily="2" charset="0"/>
            </a:rPr>
            <a:t>Memorandum of Understanding</a:t>
          </a:r>
          <a:endParaRPr lang="en-GB" sz="21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866593" y="2291176"/>
        <a:ext cx="2844016" cy="3706666"/>
      </dsp:txXfrm>
    </dsp:sp>
    <dsp:sp modelId="{92945FCE-3CAF-42F7-A833-40C981D12BDC}">
      <dsp:nvSpPr>
        <dsp:cNvPr id="0" name=""/>
        <dsp:cNvSpPr/>
      </dsp:nvSpPr>
      <dsp:spPr>
        <a:xfrm>
          <a:off x="7195475" y="1356712"/>
          <a:ext cx="681354" cy="6813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55F9A-D4B6-463E-9A1F-C4FB0B349EA3}">
      <dsp:nvSpPr>
        <dsp:cNvPr id="0" name=""/>
        <dsp:cNvSpPr/>
      </dsp:nvSpPr>
      <dsp:spPr>
        <a:xfrm>
          <a:off x="7731433" y="1668662"/>
          <a:ext cx="2015275" cy="430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036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latin typeface="Roboto" panose="02000000000000000000" pitchFamily="2" charset="0"/>
              <a:ea typeface="Roboto" panose="02000000000000000000" pitchFamily="2" charset="0"/>
            </a:rPr>
            <a:t>   </a:t>
          </a:r>
          <a:r>
            <a:rPr lang="hu-HU" sz="2100" kern="1200" dirty="0">
              <a:latin typeface="Roboto" panose="02000000000000000000" pitchFamily="2" charset="0"/>
              <a:ea typeface="Roboto" panose="02000000000000000000" pitchFamily="2" charset="0"/>
            </a:rPr>
            <a:t>2024 </a:t>
          </a:r>
          <a:br>
            <a:rPr lang="en-GB" sz="2100" kern="1200" dirty="0">
              <a:latin typeface="Roboto" panose="02000000000000000000" pitchFamily="2" charset="0"/>
              <a:ea typeface="Roboto" panose="02000000000000000000" pitchFamily="2" charset="0"/>
            </a:rPr>
          </a:br>
          <a:r>
            <a:rPr lang="hu-HU" sz="2100" kern="1200" dirty="0">
              <a:latin typeface="Roboto" panose="02000000000000000000" pitchFamily="2" charset="0"/>
              <a:ea typeface="Roboto" panose="02000000000000000000" pitchFamily="2" charset="0"/>
            </a:rPr>
            <a:t>Slovak Music Dataspace</a:t>
          </a:r>
          <a:br>
            <a:rPr lang="en-GB" sz="2100" kern="1200" dirty="0">
              <a:latin typeface="Roboto" panose="02000000000000000000" pitchFamily="2" charset="0"/>
              <a:ea typeface="Roboto" panose="02000000000000000000" pitchFamily="2" charset="0"/>
            </a:rPr>
          </a:br>
          <a:br>
            <a:rPr lang="en-GB" sz="2100" kern="1200" dirty="0">
              <a:latin typeface="Roboto" panose="02000000000000000000" pitchFamily="2" charset="0"/>
              <a:ea typeface="Roboto" panose="02000000000000000000" pitchFamily="2" charset="0"/>
            </a:rPr>
          </a:br>
          <a:endParaRPr lang="en-GB" sz="21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7731433" y="1668662"/>
        <a:ext cx="2015275" cy="4300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AEFE74B-5EB0-47B7-BAEA-647F721802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235489-5872-4CA5-95CA-B700EF3352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343018-4625-4B14-A6CB-D3B30A046617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B7F974B-0BF6-46E2-912A-665D5B5982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55E40D-BD4E-4DFF-930C-0DF68CFAD9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67643-6FE7-4FF5-B78C-460495A3C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012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B86A1-663E-4FE5-BD8D-1039A3A4362F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2A5CF-DFED-44E7-B45C-FFCAB9A463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23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2A5CF-DFED-44E7-B45C-FFCAB9A4635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6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47045-A79B-4E49-BAC9-80E2AF79E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738" y="1281715"/>
            <a:ext cx="11340000" cy="1080000"/>
          </a:xfrm>
        </p:spPr>
        <p:txBody>
          <a:bodyPr anchor="ctr">
            <a:normAutofit/>
          </a:bodyPr>
          <a:lstStyle>
            <a:lvl1pPr algn="l">
              <a:defRPr sz="3300" b="1"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en-GB" noProof="0" dirty="0"/>
              <a:t>Title of the presentation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87E811-05D3-48C2-8FF4-386C018BBE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9738" y="2437858"/>
            <a:ext cx="11340000" cy="127967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 title of the presentation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05D6CE47-0FE7-47D3-9A62-F148615508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9739" y="3792940"/>
            <a:ext cx="8620442" cy="360000"/>
          </a:xfrm>
        </p:spPr>
        <p:txBody>
          <a:bodyPr anchor="t">
            <a:noAutofit/>
          </a:bodyPr>
          <a:lstStyle>
            <a:lvl1pPr>
              <a:defRPr sz="2000"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/>
              <a:t>Organisation </a:t>
            </a:r>
            <a:r>
              <a:rPr lang="en-GB" noProof="0" dirty="0"/>
              <a:t>name or similar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DA33E7F-73C7-4FF7-87C0-31BEDC66BD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739" y="5188138"/>
            <a:ext cx="8620442" cy="277200"/>
          </a:xfrm>
        </p:spPr>
        <p:txBody>
          <a:bodyPr anchor="t">
            <a:noAutofit/>
          </a:bodyPr>
          <a:lstStyle>
            <a:lvl1pPr>
              <a:defRPr sz="1400" b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/>
              <a:t>Date (or similar)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FA4C983E-3698-4EEA-B713-947D1E092E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9739" y="4891889"/>
            <a:ext cx="8620442" cy="277200"/>
          </a:xfrm>
        </p:spPr>
        <p:txBody>
          <a:bodyPr anchor="t">
            <a:normAutofit/>
          </a:bodyPr>
          <a:lstStyle>
            <a:lvl1pPr>
              <a:defRPr sz="1400" b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Event name | Location (or similar)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08E6E14D-44E9-4935-B754-B30C4C3F9D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739" y="4175433"/>
            <a:ext cx="8620442" cy="629925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Person name | Role (or similar)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52E0CB-6E6B-8D65-AE82-78C975D0B5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985" y="5520232"/>
            <a:ext cx="8698196" cy="10901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016F098-C567-D8B7-A9D3-1BCB891A24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3732" y="4471385"/>
            <a:ext cx="2209800" cy="22098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5A081C1-E9E5-6F0D-7E83-D1CF85342B9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01108" y="107354"/>
            <a:ext cx="974955" cy="9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7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47045-A79B-4E49-BAC9-80E2AF79E9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9738" y="1558248"/>
            <a:ext cx="11340000" cy="900000"/>
          </a:xfrm>
        </p:spPr>
        <p:txBody>
          <a:bodyPr anchor="ctr">
            <a:normAutofit/>
          </a:bodyPr>
          <a:lstStyle>
            <a:lvl1pPr algn="l">
              <a:defRPr sz="2600"/>
            </a:lvl1pPr>
          </a:lstStyle>
          <a:p>
            <a:r>
              <a:rPr lang="en-GB" noProof="0" dirty="0"/>
              <a:t>Title of the section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87E811-05D3-48C2-8FF4-386C018BBE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9738" y="2528741"/>
            <a:ext cx="11352212" cy="242599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Sub title of the section 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5311203-4C81-4D45-9EF5-B843D1D5F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000" y="6493698"/>
            <a:ext cx="10577280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noProof="0"/>
              <a:t>OpenMusE | WP Presentation</a:t>
            </a:r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0A254B31-6117-453D-9970-2479E48BB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3894" y="6493698"/>
            <a:ext cx="682105" cy="22777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8F40E6-5147-4048-8648-74966E0AD20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5B09587C-5936-4FEC-9FBB-55FC364306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738" y="5034750"/>
            <a:ext cx="11352212" cy="1347000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5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Optional information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E5F5E45-982B-48CD-9AAD-AA381F4ECA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738" y="1133262"/>
            <a:ext cx="11352212" cy="320533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3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/>
              <a:t>Section number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7C1B935-068D-2495-F574-4E41237EA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1108" y="107354"/>
            <a:ext cx="974955" cy="9749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39E8495-56DB-EF87-689B-FEB84074E3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3732" y="4471385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32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413F9-907F-4D53-8966-93646EA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274926"/>
            <a:ext cx="9304436" cy="382299"/>
          </a:xfrm>
        </p:spPr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E66CD1-A7A7-457C-8758-A8A7ED186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Mastertextformat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0B73725-B3AA-4B3D-8298-6071CA498C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00" y="670693"/>
            <a:ext cx="9306190" cy="224657"/>
          </a:xfrm>
        </p:spPr>
        <p:txBody>
          <a:bodyPr tIns="0" bIns="0" anchor="ctr">
            <a:noAutofit/>
          </a:bodyPr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1772625-9EF4-4F52-A91C-EFCD3A93F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000" y="6493698"/>
            <a:ext cx="10577280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noProof="0"/>
              <a:t>OpenMusE | WP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55D4F345-BAED-42FF-B729-030D4315F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3894" y="6493698"/>
            <a:ext cx="682105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F40E6-5147-4048-8648-74966E0AD208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56A228-7680-0695-791F-97C986CA43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8067" y="263227"/>
            <a:ext cx="787996" cy="7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4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(Columns) 1/2+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36AFB-250D-4FB1-8764-1FBE4473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274926"/>
            <a:ext cx="9310111" cy="382299"/>
          </a:xfrm>
        </p:spPr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D701-6A87-455F-8188-B41A311F3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692" y="1140552"/>
            <a:ext cx="5545667" cy="5241198"/>
          </a:xfrm>
        </p:spPr>
        <p:txBody>
          <a:bodyPr/>
          <a:lstStyle/>
          <a:p>
            <a:pPr lvl="0"/>
            <a:r>
              <a:rPr lang="en-GB" noProof="0"/>
              <a:t>Mastertextformat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CD423C-4DAA-4EF0-BC5E-82ACCF7E4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8534" y="1140552"/>
            <a:ext cx="5545667" cy="5241198"/>
          </a:xfrm>
        </p:spPr>
        <p:txBody>
          <a:bodyPr/>
          <a:lstStyle/>
          <a:p>
            <a:pPr lvl="0"/>
            <a:r>
              <a:rPr lang="en-GB" noProof="0"/>
              <a:t>Mastertextformat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49B8975-4F2F-4290-90BC-FB160B844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000" y="6493698"/>
            <a:ext cx="10577280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noProof="0"/>
              <a:t>OpenMusE | WP Presentation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127D97C-D0B1-41D2-9B70-1D1C556EC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3894" y="6493698"/>
            <a:ext cx="682105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F40E6-5147-4048-8648-74966E0AD208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ADABB25-2EE0-4A9E-AED9-66A6A089FC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00" y="670693"/>
            <a:ext cx="9311866" cy="224657"/>
          </a:xfrm>
        </p:spPr>
        <p:txBody>
          <a:bodyPr tIns="0" bIns="0" anchor="ctr">
            <a:noAutofit/>
          </a:bodyPr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120FF4-C953-1FE2-A940-3495FF4AC7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8067" y="263227"/>
            <a:ext cx="787996" cy="7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1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(Columns) 2/3+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36AFB-250D-4FB1-8764-1FBE4473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274926"/>
            <a:ext cx="9287626" cy="382299"/>
          </a:xfrm>
        </p:spPr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F4D701-6A87-455F-8188-B41A311F33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692" y="1140552"/>
            <a:ext cx="7673280" cy="5241198"/>
          </a:xfrm>
        </p:spPr>
        <p:txBody>
          <a:bodyPr/>
          <a:lstStyle/>
          <a:p>
            <a:pPr lvl="0"/>
            <a:r>
              <a:rPr lang="en-GB" noProof="0"/>
              <a:t>Mastertextformat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CD423C-4DAA-4EF0-BC5E-82ACCF7E4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0892" y="1140552"/>
            <a:ext cx="3553309" cy="5241198"/>
          </a:xfrm>
        </p:spPr>
        <p:txBody>
          <a:bodyPr/>
          <a:lstStyle/>
          <a:p>
            <a:pPr lvl="0"/>
            <a:r>
              <a:rPr lang="en-GB" noProof="0"/>
              <a:t>Mastertextformat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49B8975-4F2F-4290-90BC-FB160B844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000" y="6493698"/>
            <a:ext cx="10577280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noProof="0"/>
              <a:t>OpenMusE | WP Presentation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8127D97C-D0B1-41D2-9B70-1D1C556EC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3894" y="6493698"/>
            <a:ext cx="682105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F40E6-5147-4048-8648-74966E0AD208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ADABB25-2EE0-4A9E-AED9-66A6A089FC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00" y="670693"/>
            <a:ext cx="9289377" cy="224657"/>
          </a:xfrm>
        </p:spPr>
        <p:txBody>
          <a:bodyPr tIns="0" bIns="0" anchor="ctr">
            <a:noAutofit/>
          </a:bodyPr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018CA8-739F-4F81-A7D9-779C3FB8AA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8067" y="263227"/>
            <a:ext cx="787996" cy="7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29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413F9-907F-4D53-8966-93646EA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274926"/>
            <a:ext cx="9304436" cy="382299"/>
          </a:xfrm>
        </p:spPr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0B73725-B3AA-4B3D-8298-6071CA498C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00" y="670693"/>
            <a:ext cx="9306190" cy="224657"/>
          </a:xfrm>
        </p:spPr>
        <p:txBody>
          <a:bodyPr tIns="0" bIns="0" anchor="ctr">
            <a:noAutofit/>
          </a:bodyPr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1772625-9EF4-4F52-A91C-EFCD3A93F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000" y="6493698"/>
            <a:ext cx="10577280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noProof="0"/>
              <a:t>OpenMusE | WP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55D4F345-BAED-42FF-B729-030D4315F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3894" y="6493698"/>
            <a:ext cx="682105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F40E6-5147-4048-8648-74966E0AD208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4C7978-ACFC-C16B-8CEA-ED6964469D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8067" y="263227"/>
            <a:ext cx="787996" cy="7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15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(without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413F9-907F-4D53-8966-93646EA9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E66CD1-A7A7-457C-8758-A8A7ED186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Mastertextformat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0B73725-B3AA-4B3D-8298-6071CA498C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000" y="670693"/>
            <a:ext cx="11342138" cy="224657"/>
          </a:xfrm>
        </p:spPr>
        <p:txBody>
          <a:bodyPr tIns="0" bIns="0" anchor="ctr">
            <a:noAutofit/>
          </a:bodyPr>
          <a:lstStyle>
            <a:lvl1pPr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Mastertextformat bearbeiten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1772625-9EF4-4F52-A91C-EFCD3A93F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000" y="6493698"/>
            <a:ext cx="10577280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noProof="0"/>
              <a:t>OpenMusE | WP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55D4F345-BAED-42FF-B729-030D4315F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3894" y="6493698"/>
            <a:ext cx="682105" cy="227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F40E6-5147-4048-8648-74966E0AD20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73640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9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0FACE52-C182-465A-AE23-CCB04CCF9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274926"/>
            <a:ext cx="11340000" cy="382299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r>
              <a:rPr lang="en-GB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062D52-7AD3-44FF-A6FA-50E559B9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000" y="1145137"/>
            <a:ext cx="11340000" cy="523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Mastertextformat bearbeiten</a:t>
            </a:r>
          </a:p>
          <a:p>
            <a:pPr lvl="1"/>
            <a:r>
              <a:rPr lang="en-GB" noProof="0"/>
              <a:t>Zweite Ebene</a:t>
            </a:r>
          </a:p>
          <a:p>
            <a:pPr lvl="2"/>
            <a:r>
              <a:rPr lang="en-GB" noProof="0"/>
              <a:t>Dritte Ebene</a:t>
            </a:r>
          </a:p>
          <a:p>
            <a:pPr lvl="3"/>
            <a:r>
              <a:rPr lang="en-GB" noProof="0"/>
              <a:t>Vierte Ebene</a:t>
            </a:r>
          </a:p>
          <a:p>
            <a:pPr lvl="4"/>
            <a:r>
              <a:rPr lang="en-GB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AD8CF8-22E8-4030-BAFB-72D2A075A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000" y="6493698"/>
            <a:ext cx="10577280" cy="227777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noProof="0" dirty="0" err="1"/>
              <a:t>OpenMusE</a:t>
            </a:r>
            <a:r>
              <a:rPr lang="en-GB" noProof="0" dirty="0"/>
              <a:t> | WP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353F49-14C3-4646-A50D-A5CAC446E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3894" y="6493698"/>
            <a:ext cx="682105" cy="227777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F40E6-5147-4048-8648-74966E0AD208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101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8" r:id="rId2"/>
    <p:sldLayoutId id="2147483669" r:id="rId3"/>
    <p:sldLayoutId id="2147483671" r:id="rId4"/>
    <p:sldLayoutId id="2147483673" r:id="rId5"/>
    <p:sldLayoutId id="2147483672" r:id="rId6"/>
    <p:sldLayoutId id="2147483650" r:id="rId7"/>
    <p:sldLayoutId id="2147483674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179388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149225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213" indent="-1460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754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5.svg"/><Relationship Id="rId1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.jpe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4.png"/><Relationship Id="rId10" Type="http://schemas.openxmlformats.org/officeDocument/2006/relationships/image" Target="../media/image12.png"/><Relationship Id="rId19" Type="http://schemas.openxmlformats.org/officeDocument/2006/relationships/image" Target="../media/image1.png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12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16.png"/><Relationship Id="rId5" Type="http://schemas.openxmlformats.org/officeDocument/2006/relationships/image" Target="../media/image21.jpg"/><Relationship Id="rId10" Type="http://schemas.openxmlformats.org/officeDocument/2006/relationships/image" Target="../media/image15.png"/><Relationship Id="rId4" Type="http://schemas.openxmlformats.org/officeDocument/2006/relationships/image" Target="../media/image25.png"/><Relationship Id="rId9" Type="http://schemas.openxmlformats.org/officeDocument/2006/relationships/image" Target="../media/image13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taldaniel/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s://reprex.nl/contact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5">
            <a:extLst>
              <a:ext uri="{FF2B5EF4-FFF2-40B4-BE49-F238E27FC236}">
                <a16:creationId xmlns:a16="http://schemas.microsoft.com/office/drawing/2014/main" id="{C9C83C09-5EB8-1A8E-1136-6439641A0D0A}"/>
              </a:ext>
            </a:extLst>
          </p:cNvPr>
          <p:cNvSpPr txBox="1"/>
          <p:nvPr/>
        </p:nvSpPr>
        <p:spPr>
          <a:xfrm>
            <a:off x="1237500" y="1136551"/>
            <a:ext cx="10629035" cy="1729801"/>
          </a:xfrm>
          <a:prstGeom prst="rect">
            <a:avLst/>
          </a:prstGeom>
        </p:spPr>
        <p:txBody>
          <a:bodyPr vert="horz" lIns="60960" tIns="30480" rIns="60960" bIns="3048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3500" dirty="0">
                <a:solidFill>
                  <a:srgbClr val="00348A"/>
                </a:solidFill>
                <a:latin typeface="Roboto Bold"/>
              </a:rPr>
              <a:t>Creating the Slovak Music Register for Coordinating Private and Public Data Infrastructure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endParaRPr lang="en-US" sz="4200" dirty="0">
              <a:solidFill>
                <a:srgbClr val="00348A"/>
              </a:solidFill>
              <a:latin typeface="Roboto Bold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US" sz="3500" dirty="0">
                <a:solidFill>
                  <a:srgbClr val="00348A"/>
                </a:solidFill>
                <a:latin typeface="Roboto Bold"/>
              </a:rPr>
              <a:t>DANIEL ANTAL, CFA</a:t>
            </a:r>
            <a:endParaRPr lang="hu-HU" sz="3500" dirty="0">
              <a:solidFill>
                <a:srgbClr val="00348A"/>
              </a:solidFill>
              <a:latin typeface="Roboto Bold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A37A8E4C-60B6-2E6B-84DB-0FD3FAA023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4269" y="2139727"/>
            <a:ext cx="756000" cy="756000"/>
          </a:xfrm>
          <a:prstGeom prst="rect">
            <a:avLst/>
          </a:prstGeom>
        </p:spPr>
      </p:pic>
      <p:pic>
        <p:nvPicPr>
          <p:cNvPr id="3" name="Grafik 9">
            <a:extLst>
              <a:ext uri="{FF2B5EF4-FFF2-40B4-BE49-F238E27FC236}">
                <a16:creationId xmlns:a16="http://schemas.microsoft.com/office/drawing/2014/main" id="{14200E74-D623-EA5A-224B-87E9B98E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69" y="1413290"/>
            <a:ext cx="720000" cy="720000"/>
          </a:xfrm>
          <a:prstGeom prst="rect">
            <a:avLst/>
          </a:prstGeom>
        </p:spPr>
      </p:pic>
      <p:sp>
        <p:nvSpPr>
          <p:cNvPr id="10" name="Freeform 262">
            <a:extLst>
              <a:ext uri="{FF2B5EF4-FFF2-40B4-BE49-F238E27FC236}">
                <a16:creationId xmlns:a16="http://schemas.microsoft.com/office/drawing/2014/main" id="{C69E72CF-8C08-DF5F-EDCA-09A2B2CA3B5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702" y="675290"/>
            <a:ext cx="715134" cy="720000"/>
          </a:xfrm>
          <a:custGeom>
            <a:avLst/>
            <a:gdLst>
              <a:gd name="T0" fmla="*/ 2408 w 3086"/>
              <a:gd name="T1" fmla="*/ 960 h 3108"/>
              <a:gd name="T2" fmla="*/ 2254 w 3086"/>
              <a:gd name="T3" fmla="*/ 1020 h 3108"/>
              <a:gd name="T4" fmla="*/ 2179 w 3086"/>
              <a:gd name="T5" fmla="*/ 1121 h 3108"/>
              <a:gd name="T6" fmla="*/ 2166 w 3086"/>
              <a:gd name="T7" fmla="*/ 1245 h 3108"/>
              <a:gd name="T8" fmla="*/ 2210 w 3086"/>
              <a:gd name="T9" fmla="*/ 1363 h 3108"/>
              <a:gd name="T10" fmla="*/ 2297 w 3086"/>
              <a:gd name="T11" fmla="*/ 1451 h 3108"/>
              <a:gd name="T12" fmla="*/ 2414 w 3086"/>
              <a:gd name="T13" fmla="*/ 1491 h 3108"/>
              <a:gd name="T14" fmla="*/ 2539 w 3086"/>
              <a:gd name="T15" fmla="*/ 1460 h 3108"/>
              <a:gd name="T16" fmla="*/ 2639 w 3086"/>
              <a:gd name="T17" fmla="*/ 1374 h 3108"/>
              <a:gd name="T18" fmla="*/ 2674 w 3086"/>
              <a:gd name="T19" fmla="*/ 1255 h 3108"/>
              <a:gd name="T20" fmla="*/ 2651 w 3086"/>
              <a:gd name="T21" fmla="*/ 1133 h 3108"/>
              <a:gd name="T22" fmla="*/ 2559 w 3086"/>
              <a:gd name="T23" fmla="*/ 1012 h 3108"/>
              <a:gd name="T24" fmla="*/ 2992 w 3086"/>
              <a:gd name="T25" fmla="*/ 1555 h 3108"/>
              <a:gd name="T26" fmla="*/ 2856 w 3086"/>
              <a:gd name="T27" fmla="*/ 1722 h 3108"/>
              <a:gd name="T28" fmla="*/ 2671 w 3086"/>
              <a:gd name="T29" fmla="*/ 1839 h 3108"/>
              <a:gd name="T30" fmla="*/ 2459 w 3086"/>
              <a:gd name="T31" fmla="*/ 1889 h 3108"/>
              <a:gd name="T32" fmla="*/ 2244 w 3086"/>
              <a:gd name="T33" fmla="*/ 1869 h 3108"/>
              <a:gd name="T34" fmla="*/ 2047 w 3086"/>
              <a:gd name="T35" fmla="*/ 1781 h 3108"/>
              <a:gd name="T36" fmla="*/ 1890 w 3086"/>
              <a:gd name="T37" fmla="*/ 1633 h 3108"/>
              <a:gd name="T38" fmla="*/ 1769 w 3086"/>
              <a:gd name="T39" fmla="*/ 1375 h 3108"/>
              <a:gd name="T40" fmla="*/ 1779 w 3086"/>
              <a:gd name="T41" fmla="*/ 1056 h 3108"/>
              <a:gd name="T42" fmla="*/ 1937 w 3086"/>
              <a:gd name="T43" fmla="*/ 776 h 3108"/>
              <a:gd name="T44" fmla="*/ 2172 w 3086"/>
              <a:gd name="T45" fmla="*/ 613 h 3108"/>
              <a:gd name="T46" fmla="*/ 2380 w 3086"/>
              <a:gd name="T47" fmla="*/ 564 h 3108"/>
              <a:gd name="T48" fmla="*/ 2592 w 3086"/>
              <a:gd name="T49" fmla="*/ 585 h 3108"/>
              <a:gd name="T50" fmla="*/ 2797 w 3086"/>
              <a:gd name="T51" fmla="*/ 681 h 3108"/>
              <a:gd name="T52" fmla="*/ 2599 w 3086"/>
              <a:gd name="T53" fmla="*/ 421 h 3108"/>
              <a:gd name="T54" fmla="*/ 2209 w 3086"/>
              <a:gd name="T55" fmla="*/ 152 h 3108"/>
              <a:gd name="T56" fmla="*/ 1744 w 3086"/>
              <a:gd name="T57" fmla="*/ 14 h 3108"/>
              <a:gd name="T58" fmla="*/ 1084 w 3086"/>
              <a:gd name="T59" fmla="*/ 70 h 3108"/>
              <a:gd name="T60" fmla="*/ 452 w 3086"/>
              <a:gd name="T61" fmla="*/ 455 h 3108"/>
              <a:gd name="T62" fmla="*/ 69 w 3086"/>
              <a:gd name="T63" fmla="*/ 1092 h 3108"/>
              <a:gd name="T64" fmla="*/ 6 w 3086"/>
              <a:gd name="T65" fmla="*/ 1697 h 3108"/>
              <a:gd name="T66" fmla="*/ 77 w 3086"/>
              <a:gd name="T67" fmla="*/ 2039 h 3108"/>
              <a:gd name="T68" fmla="*/ 150 w 3086"/>
              <a:gd name="T69" fmla="*/ 1901 h 3108"/>
              <a:gd name="T70" fmla="*/ 330 w 3086"/>
              <a:gd name="T71" fmla="*/ 1698 h 3108"/>
              <a:gd name="T72" fmla="*/ 585 w 3086"/>
              <a:gd name="T73" fmla="*/ 1596 h 3108"/>
              <a:gd name="T74" fmla="*/ 801 w 3086"/>
              <a:gd name="T75" fmla="*/ 1570 h 3108"/>
              <a:gd name="T76" fmla="*/ 951 w 3086"/>
              <a:gd name="T77" fmla="*/ 1342 h 3108"/>
              <a:gd name="T78" fmla="*/ 1191 w 3086"/>
              <a:gd name="T79" fmla="*/ 1216 h 3108"/>
              <a:gd name="T80" fmla="*/ 1449 w 3086"/>
              <a:gd name="T81" fmla="*/ 1231 h 3108"/>
              <a:gd name="T82" fmla="*/ 1635 w 3086"/>
              <a:gd name="T83" fmla="*/ 1349 h 3108"/>
              <a:gd name="T84" fmla="*/ 1409 w 3086"/>
              <a:gd name="T85" fmla="*/ 1709 h 3108"/>
              <a:gd name="T86" fmla="*/ 1296 w 3086"/>
              <a:gd name="T87" fmla="*/ 1610 h 3108"/>
              <a:gd name="T88" fmla="*/ 1207 w 3086"/>
              <a:gd name="T89" fmla="*/ 1618 h 3108"/>
              <a:gd name="T90" fmla="*/ 1120 w 3086"/>
              <a:gd name="T91" fmla="*/ 1711 h 3108"/>
              <a:gd name="T92" fmla="*/ 1152 w 3086"/>
              <a:gd name="T93" fmla="*/ 1878 h 3108"/>
              <a:gd name="T94" fmla="*/ 749 w 3086"/>
              <a:gd name="T95" fmla="*/ 1991 h 3108"/>
              <a:gd name="T96" fmla="*/ 657 w 3086"/>
              <a:gd name="T97" fmla="*/ 1957 h 3108"/>
              <a:gd name="T98" fmla="*/ 540 w 3086"/>
              <a:gd name="T99" fmla="*/ 2024 h 3108"/>
              <a:gd name="T100" fmla="*/ 542 w 3086"/>
              <a:gd name="T101" fmla="*/ 2195 h 3108"/>
              <a:gd name="T102" fmla="*/ 1045 w 3086"/>
              <a:gd name="T103" fmla="*/ 3026 h 3108"/>
              <a:gd name="T104" fmla="*/ 1543 w 3086"/>
              <a:gd name="T105" fmla="*/ 3108 h 3108"/>
              <a:gd name="T106" fmla="*/ 1972 w 3086"/>
              <a:gd name="T107" fmla="*/ 3047 h 3108"/>
              <a:gd name="T108" fmla="*/ 2146 w 3086"/>
              <a:gd name="T109" fmla="*/ 2880 h 3108"/>
              <a:gd name="T110" fmla="*/ 2060 w 3086"/>
              <a:gd name="T111" fmla="*/ 2643 h 3108"/>
              <a:gd name="T112" fmla="*/ 2098 w 3086"/>
              <a:gd name="T113" fmla="*/ 2388 h 3108"/>
              <a:gd name="T114" fmla="*/ 2244 w 3086"/>
              <a:gd name="T115" fmla="*/ 2190 h 3108"/>
              <a:gd name="T116" fmla="*/ 2468 w 3086"/>
              <a:gd name="T117" fmla="*/ 2082 h 3108"/>
              <a:gd name="T118" fmla="*/ 2725 w 3086"/>
              <a:gd name="T119" fmla="*/ 2095 h 3108"/>
              <a:gd name="T120" fmla="*/ 2935 w 3086"/>
              <a:gd name="T121" fmla="*/ 2224 h 3108"/>
              <a:gd name="T122" fmla="*/ 3063 w 3086"/>
              <a:gd name="T123" fmla="*/ 1817 h 3108"/>
              <a:gd name="T124" fmla="*/ 3082 w 3086"/>
              <a:gd name="T125" fmla="*/ 1444 h 3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86" h="3108">
                <a:moveTo>
                  <a:pt x="2545" y="1002"/>
                </a:moveTo>
                <a:lnTo>
                  <a:pt x="2532" y="993"/>
                </a:lnTo>
                <a:lnTo>
                  <a:pt x="2517" y="985"/>
                </a:lnTo>
                <a:lnTo>
                  <a:pt x="2503" y="979"/>
                </a:lnTo>
                <a:lnTo>
                  <a:pt x="2488" y="972"/>
                </a:lnTo>
                <a:lnTo>
                  <a:pt x="2473" y="968"/>
                </a:lnTo>
                <a:lnTo>
                  <a:pt x="2457" y="964"/>
                </a:lnTo>
                <a:lnTo>
                  <a:pt x="2441" y="962"/>
                </a:lnTo>
                <a:lnTo>
                  <a:pt x="2424" y="961"/>
                </a:lnTo>
                <a:lnTo>
                  <a:pt x="2408" y="960"/>
                </a:lnTo>
                <a:lnTo>
                  <a:pt x="2391" y="961"/>
                </a:lnTo>
                <a:lnTo>
                  <a:pt x="2375" y="964"/>
                </a:lnTo>
                <a:lnTo>
                  <a:pt x="2358" y="967"/>
                </a:lnTo>
                <a:lnTo>
                  <a:pt x="2341" y="972"/>
                </a:lnTo>
                <a:lnTo>
                  <a:pt x="2324" y="979"/>
                </a:lnTo>
                <a:lnTo>
                  <a:pt x="2307" y="987"/>
                </a:lnTo>
                <a:lnTo>
                  <a:pt x="2291" y="996"/>
                </a:lnTo>
                <a:lnTo>
                  <a:pt x="2278" y="1004"/>
                </a:lnTo>
                <a:lnTo>
                  <a:pt x="2266" y="1012"/>
                </a:lnTo>
                <a:lnTo>
                  <a:pt x="2254" y="1020"/>
                </a:lnTo>
                <a:lnTo>
                  <a:pt x="2244" y="1029"/>
                </a:lnTo>
                <a:lnTo>
                  <a:pt x="2235" y="1037"/>
                </a:lnTo>
                <a:lnTo>
                  <a:pt x="2225" y="1046"/>
                </a:lnTo>
                <a:lnTo>
                  <a:pt x="2216" y="1057"/>
                </a:lnTo>
                <a:lnTo>
                  <a:pt x="2209" y="1066"/>
                </a:lnTo>
                <a:lnTo>
                  <a:pt x="2202" y="1077"/>
                </a:lnTo>
                <a:lnTo>
                  <a:pt x="2194" y="1087"/>
                </a:lnTo>
                <a:lnTo>
                  <a:pt x="2189" y="1099"/>
                </a:lnTo>
                <a:lnTo>
                  <a:pt x="2183" y="1109"/>
                </a:lnTo>
                <a:lnTo>
                  <a:pt x="2179" y="1121"/>
                </a:lnTo>
                <a:lnTo>
                  <a:pt x="2175" y="1133"/>
                </a:lnTo>
                <a:lnTo>
                  <a:pt x="2171" y="1145"/>
                </a:lnTo>
                <a:lnTo>
                  <a:pt x="2169" y="1157"/>
                </a:lnTo>
                <a:lnTo>
                  <a:pt x="2167" y="1171"/>
                </a:lnTo>
                <a:lnTo>
                  <a:pt x="2165" y="1183"/>
                </a:lnTo>
                <a:lnTo>
                  <a:pt x="2164" y="1196"/>
                </a:lnTo>
                <a:lnTo>
                  <a:pt x="2164" y="1208"/>
                </a:lnTo>
                <a:lnTo>
                  <a:pt x="2164" y="1220"/>
                </a:lnTo>
                <a:lnTo>
                  <a:pt x="2165" y="1232"/>
                </a:lnTo>
                <a:lnTo>
                  <a:pt x="2166" y="1245"/>
                </a:lnTo>
                <a:lnTo>
                  <a:pt x="2168" y="1257"/>
                </a:lnTo>
                <a:lnTo>
                  <a:pt x="2170" y="1269"/>
                </a:lnTo>
                <a:lnTo>
                  <a:pt x="2174" y="1281"/>
                </a:lnTo>
                <a:lnTo>
                  <a:pt x="2178" y="1293"/>
                </a:lnTo>
                <a:lnTo>
                  <a:pt x="2181" y="1304"/>
                </a:lnTo>
                <a:lnTo>
                  <a:pt x="2186" y="1317"/>
                </a:lnTo>
                <a:lnTo>
                  <a:pt x="2191" y="1328"/>
                </a:lnTo>
                <a:lnTo>
                  <a:pt x="2197" y="1340"/>
                </a:lnTo>
                <a:lnTo>
                  <a:pt x="2204" y="1351"/>
                </a:lnTo>
                <a:lnTo>
                  <a:pt x="2210" y="1363"/>
                </a:lnTo>
                <a:lnTo>
                  <a:pt x="2217" y="1373"/>
                </a:lnTo>
                <a:lnTo>
                  <a:pt x="2224" y="1383"/>
                </a:lnTo>
                <a:lnTo>
                  <a:pt x="2233" y="1394"/>
                </a:lnTo>
                <a:lnTo>
                  <a:pt x="2241" y="1403"/>
                </a:lnTo>
                <a:lnTo>
                  <a:pt x="2249" y="1413"/>
                </a:lnTo>
                <a:lnTo>
                  <a:pt x="2258" y="1421"/>
                </a:lnTo>
                <a:lnTo>
                  <a:pt x="2267" y="1429"/>
                </a:lnTo>
                <a:lnTo>
                  <a:pt x="2277" y="1437"/>
                </a:lnTo>
                <a:lnTo>
                  <a:pt x="2286" y="1444"/>
                </a:lnTo>
                <a:lnTo>
                  <a:pt x="2297" y="1451"/>
                </a:lnTo>
                <a:lnTo>
                  <a:pt x="2307" y="1457"/>
                </a:lnTo>
                <a:lnTo>
                  <a:pt x="2319" y="1464"/>
                </a:lnTo>
                <a:lnTo>
                  <a:pt x="2329" y="1469"/>
                </a:lnTo>
                <a:lnTo>
                  <a:pt x="2341" y="1474"/>
                </a:lnTo>
                <a:lnTo>
                  <a:pt x="2353" y="1478"/>
                </a:lnTo>
                <a:lnTo>
                  <a:pt x="2365" y="1483"/>
                </a:lnTo>
                <a:lnTo>
                  <a:pt x="2377" y="1486"/>
                </a:lnTo>
                <a:lnTo>
                  <a:pt x="2389" y="1488"/>
                </a:lnTo>
                <a:lnTo>
                  <a:pt x="2401" y="1490"/>
                </a:lnTo>
                <a:lnTo>
                  <a:pt x="2414" y="1491"/>
                </a:lnTo>
                <a:lnTo>
                  <a:pt x="2426" y="1491"/>
                </a:lnTo>
                <a:lnTo>
                  <a:pt x="2439" y="1490"/>
                </a:lnTo>
                <a:lnTo>
                  <a:pt x="2451" y="1489"/>
                </a:lnTo>
                <a:lnTo>
                  <a:pt x="2464" y="1487"/>
                </a:lnTo>
                <a:lnTo>
                  <a:pt x="2476" y="1485"/>
                </a:lnTo>
                <a:lnTo>
                  <a:pt x="2488" y="1480"/>
                </a:lnTo>
                <a:lnTo>
                  <a:pt x="2501" y="1476"/>
                </a:lnTo>
                <a:lnTo>
                  <a:pt x="2513" y="1472"/>
                </a:lnTo>
                <a:lnTo>
                  <a:pt x="2527" y="1466"/>
                </a:lnTo>
                <a:lnTo>
                  <a:pt x="2539" y="1460"/>
                </a:lnTo>
                <a:lnTo>
                  <a:pt x="2552" y="1452"/>
                </a:lnTo>
                <a:lnTo>
                  <a:pt x="2564" y="1445"/>
                </a:lnTo>
                <a:lnTo>
                  <a:pt x="2575" y="1438"/>
                </a:lnTo>
                <a:lnTo>
                  <a:pt x="2587" y="1429"/>
                </a:lnTo>
                <a:lnTo>
                  <a:pt x="2597" y="1421"/>
                </a:lnTo>
                <a:lnTo>
                  <a:pt x="2607" y="1412"/>
                </a:lnTo>
                <a:lnTo>
                  <a:pt x="2616" y="1403"/>
                </a:lnTo>
                <a:lnTo>
                  <a:pt x="2624" y="1394"/>
                </a:lnTo>
                <a:lnTo>
                  <a:pt x="2631" y="1383"/>
                </a:lnTo>
                <a:lnTo>
                  <a:pt x="2639" y="1374"/>
                </a:lnTo>
                <a:lnTo>
                  <a:pt x="2645" y="1363"/>
                </a:lnTo>
                <a:lnTo>
                  <a:pt x="2651" y="1352"/>
                </a:lnTo>
                <a:lnTo>
                  <a:pt x="2655" y="1341"/>
                </a:lnTo>
                <a:lnTo>
                  <a:pt x="2660" y="1329"/>
                </a:lnTo>
                <a:lnTo>
                  <a:pt x="2664" y="1318"/>
                </a:lnTo>
                <a:lnTo>
                  <a:pt x="2668" y="1305"/>
                </a:lnTo>
                <a:lnTo>
                  <a:pt x="2670" y="1294"/>
                </a:lnTo>
                <a:lnTo>
                  <a:pt x="2672" y="1280"/>
                </a:lnTo>
                <a:lnTo>
                  <a:pt x="2673" y="1268"/>
                </a:lnTo>
                <a:lnTo>
                  <a:pt x="2674" y="1255"/>
                </a:lnTo>
                <a:lnTo>
                  <a:pt x="2674" y="1243"/>
                </a:lnTo>
                <a:lnTo>
                  <a:pt x="2674" y="1231"/>
                </a:lnTo>
                <a:lnTo>
                  <a:pt x="2673" y="1219"/>
                </a:lnTo>
                <a:lnTo>
                  <a:pt x="2672" y="1206"/>
                </a:lnTo>
                <a:lnTo>
                  <a:pt x="2670" y="1194"/>
                </a:lnTo>
                <a:lnTo>
                  <a:pt x="2668" y="1181"/>
                </a:lnTo>
                <a:lnTo>
                  <a:pt x="2665" y="1170"/>
                </a:lnTo>
                <a:lnTo>
                  <a:pt x="2660" y="1157"/>
                </a:lnTo>
                <a:lnTo>
                  <a:pt x="2656" y="1146"/>
                </a:lnTo>
                <a:lnTo>
                  <a:pt x="2651" y="1133"/>
                </a:lnTo>
                <a:lnTo>
                  <a:pt x="2646" y="1122"/>
                </a:lnTo>
                <a:lnTo>
                  <a:pt x="2640" y="1110"/>
                </a:lnTo>
                <a:lnTo>
                  <a:pt x="2634" y="1098"/>
                </a:lnTo>
                <a:lnTo>
                  <a:pt x="2625" y="1084"/>
                </a:lnTo>
                <a:lnTo>
                  <a:pt x="2616" y="1069"/>
                </a:lnTo>
                <a:lnTo>
                  <a:pt x="2606" y="1057"/>
                </a:lnTo>
                <a:lnTo>
                  <a:pt x="2595" y="1044"/>
                </a:lnTo>
                <a:lnTo>
                  <a:pt x="2584" y="1033"/>
                </a:lnTo>
                <a:lnTo>
                  <a:pt x="2571" y="1022"/>
                </a:lnTo>
                <a:lnTo>
                  <a:pt x="2559" y="1012"/>
                </a:lnTo>
                <a:lnTo>
                  <a:pt x="2545" y="1002"/>
                </a:lnTo>
                <a:close/>
                <a:moveTo>
                  <a:pt x="3071" y="1336"/>
                </a:moveTo>
                <a:lnTo>
                  <a:pt x="3066" y="1365"/>
                </a:lnTo>
                <a:lnTo>
                  <a:pt x="3058" y="1393"/>
                </a:lnTo>
                <a:lnTo>
                  <a:pt x="3051" y="1421"/>
                </a:lnTo>
                <a:lnTo>
                  <a:pt x="3042" y="1448"/>
                </a:lnTo>
                <a:lnTo>
                  <a:pt x="3030" y="1475"/>
                </a:lnTo>
                <a:lnTo>
                  <a:pt x="3019" y="1502"/>
                </a:lnTo>
                <a:lnTo>
                  <a:pt x="3005" y="1528"/>
                </a:lnTo>
                <a:lnTo>
                  <a:pt x="2992" y="1555"/>
                </a:lnTo>
                <a:lnTo>
                  <a:pt x="2981" y="1573"/>
                </a:lnTo>
                <a:lnTo>
                  <a:pt x="2969" y="1592"/>
                </a:lnTo>
                <a:lnTo>
                  <a:pt x="2957" y="1611"/>
                </a:lnTo>
                <a:lnTo>
                  <a:pt x="2943" y="1628"/>
                </a:lnTo>
                <a:lnTo>
                  <a:pt x="2931" y="1645"/>
                </a:lnTo>
                <a:lnTo>
                  <a:pt x="2916" y="1662"/>
                </a:lnTo>
                <a:lnTo>
                  <a:pt x="2903" y="1678"/>
                </a:lnTo>
                <a:lnTo>
                  <a:pt x="2887" y="1693"/>
                </a:lnTo>
                <a:lnTo>
                  <a:pt x="2872" y="1708"/>
                </a:lnTo>
                <a:lnTo>
                  <a:pt x="2856" y="1722"/>
                </a:lnTo>
                <a:lnTo>
                  <a:pt x="2840" y="1736"/>
                </a:lnTo>
                <a:lnTo>
                  <a:pt x="2823" y="1750"/>
                </a:lnTo>
                <a:lnTo>
                  <a:pt x="2805" y="1763"/>
                </a:lnTo>
                <a:lnTo>
                  <a:pt x="2788" y="1776"/>
                </a:lnTo>
                <a:lnTo>
                  <a:pt x="2769" y="1787"/>
                </a:lnTo>
                <a:lnTo>
                  <a:pt x="2751" y="1799"/>
                </a:lnTo>
                <a:lnTo>
                  <a:pt x="2731" y="1810"/>
                </a:lnTo>
                <a:lnTo>
                  <a:pt x="2711" y="1821"/>
                </a:lnTo>
                <a:lnTo>
                  <a:pt x="2690" y="1830"/>
                </a:lnTo>
                <a:lnTo>
                  <a:pt x="2671" y="1839"/>
                </a:lnTo>
                <a:lnTo>
                  <a:pt x="2650" y="1847"/>
                </a:lnTo>
                <a:lnTo>
                  <a:pt x="2629" y="1855"/>
                </a:lnTo>
                <a:lnTo>
                  <a:pt x="2609" y="1861"/>
                </a:lnTo>
                <a:lnTo>
                  <a:pt x="2588" y="1868"/>
                </a:lnTo>
                <a:lnTo>
                  <a:pt x="2566" y="1873"/>
                </a:lnTo>
                <a:lnTo>
                  <a:pt x="2545" y="1878"/>
                </a:lnTo>
                <a:lnTo>
                  <a:pt x="2524" y="1882"/>
                </a:lnTo>
                <a:lnTo>
                  <a:pt x="2503" y="1885"/>
                </a:lnTo>
                <a:lnTo>
                  <a:pt x="2481" y="1887"/>
                </a:lnTo>
                <a:lnTo>
                  <a:pt x="2459" y="1889"/>
                </a:lnTo>
                <a:lnTo>
                  <a:pt x="2438" y="1890"/>
                </a:lnTo>
                <a:lnTo>
                  <a:pt x="2415" y="1890"/>
                </a:lnTo>
                <a:lnTo>
                  <a:pt x="2393" y="1890"/>
                </a:lnTo>
                <a:lnTo>
                  <a:pt x="2371" y="1889"/>
                </a:lnTo>
                <a:lnTo>
                  <a:pt x="2350" y="1887"/>
                </a:lnTo>
                <a:lnTo>
                  <a:pt x="2328" y="1885"/>
                </a:lnTo>
                <a:lnTo>
                  <a:pt x="2306" y="1882"/>
                </a:lnTo>
                <a:lnTo>
                  <a:pt x="2285" y="1879"/>
                </a:lnTo>
                <a:lnTo>
                  <a:pt x="2265" y="1874"/>
                </a:lnTo>
                <a:lnTo>
                  <a:pt x="2244" y="1869"/>
                </a:lnTo>
                <a:lnTo>
                  <a:pt x="2223" y="1863"/>
                </a:lnTo>
                <a:lnTo>
                  <a:pt x="2203" y="1857"/>
                </a:lnTo>
                <a:lnTo>
                  <a:pt x="2183" y="1850"/>
                </a:lnTo>
                <a:lnTo>
                  <a:pt x="2162" y="1841"/>
                </a:lnTo>
                <a:lnTo>
                  <a:pt x="2142" y="1833"/>
                </a:lnTo>
                <a:lnTo>
                  <a:pt x="2123" y="1824"/>
                </a:lnTo>
                <a:lnTo>
                  <a:pt x="2104" y="1814"/>
                </a:lnTo>
                <a:lnTo>
                  <a:pt x="2084" y="1804"/>
                </a:lnTo>
                <a:lnTo>
                  <a:pt x="2066" y="1792"/>
                </a:lnTo>
                <a:lnTo>
                  <a:pt x="2047" y="1781"/>
                </a:lnTo>
                <a:lnTo>
                  <a:pt x="2030" y="1768"/>
                </a:lnTo>
                <a:lnTo>
                  <a:pt x="2012" y="1756"/>
                </a:lnTo>
                <a:lnTo>
                  <a:pt x="1994" y="1742"/>
                </a:lnTo>
                <a:lnTo>
                  <a:pt x="1979" y="1728"/>
                </a:lnTo>
                <a:lnTo>
                  <a:pt x="1962" y="1713"/>
                </a:lnTo>
                <a:lnTo>
                  <a:pt x="1947" y="1698"/>
                </a:lnTo>
                <a:lnTo>
                  <a:pt x="1932" y="1683"/>
                </a:lnTo>
                <a:lnTo>
                  <a:pt x="1918" y="1667"/>
                </a:lnTo>
                <a:lnTo>
                  <a:pt x="1903" y="1651"/>
                </a:lnTo>
                <a:lnTo>
                  <a:pt x="1890" y="1633"/>
                </a:lnTo>
                <a:lnTo>
                  <a:pt x="1877" y="1615"/>
                </a:lnTo>
                <a:lnTo>
                  <a:pt x="1865" y="1597"/>
                </a:lnTo>
                <a:lnTo>
                  <a:pt x="1852" y="1579"/>
                </a:lnTo>
                <a:lnTo>
                  <a:pt x="1841" y="1559"/>
                </a:lnTo>
                <a:lnTo>
                  <a:pt x="1825" y="1529"/>
                </a:lnTo>
                <a:lnTo>
                  <a:pt x="1811" y="1499"/>
                </a:lnTo>
                <a:lnTo>
                  <a:pt x="1798" y="1469"/>
                </a:lnTo>
                <a:lnTo>
                  <a:pt x="1787" y="1439"/>
                </a:lnTo>
                <a:lnTo>
                  <a:pt x="1778" y="1407"/>
                </a:lnTo>
                <a:lnTo>
                  <a:pt x="1769" y="1375"/>
                </a:lnTo>
                <a:lnTo>
                  <a:pt x="1763" y="1344"/>
                </a:lnTo>
                <a:lnTo>
                  <a:pt x="1759" y="1310"/>
                </a:lnTo>
                <a:lnTo>
                  <a:pt x="1756" y="1278"/>
                </a:lnTo>
                <a:lnTo>
                  <a:pt x="1755" y="1246"/>
                </a:lnTo>
                <a:lnTo>
                  <a:pt x="1755" y="1213"/>
                </a:lnTo>
                <a:lnTo>
                  <a:pt x="1756" y="1181"/>
                </a:lnTo>
                <a:lnTo>
                  <a:pt x="1760" y="1150"/>
                </a:lnTo>
                <a:lnTo>
                  <a:pt x="1764" y="1118"/>
                </a:lnTo>
                <a:lnTo>
                  <a:pt x="1771" y="1087"/>
                </a:lnTo>
                <a:lnTo>
                  <a:pt x="1779" y="1056"/>
                </a:lnTo>
                <a:lnTo>
                  <a:pt x="1788" y="1025"/>
                </a:lnTo>
                <a:lnTo>
                  <a:pt x="1800" y="994"/>
                </a:lnTo>
                <a:lnTo>
                  <a:pt x="1812" y="965"/>
                </a:lnTo>
                <a:lnTo>
                  <a:pt x="1825" y="936"/>
                </a:lnTo>
                <a:lnTo>
                  <a:pt x="1841" y="908"/>
                </a:lnTo>
                <a:lnTo>
                  <a:pt x="1858" y="880"/>
                </a:lnTo>
                <a:lnTo>
                  <a:pt x="1876" y="852"/>
                </a:lnTo>
                <a:lnTo>
                  <a:pt x="1895" y="826"/>
                </a:lnTo>
                <a:lnTo>
                  <a:pt x="1916" y="800"/>
                </a:lnTo>
                <a:lnTo>
                  <a:pt x="1937" y="776"/>
                </a:lnTo>
                <a:lnTo>
                  <a:pt x="1961" y="753"/>
                </a:lnTo>
                <a:lnTo>
                  <a:pt x="1985" y="730"/>
                </a:lnTo>
                <a:lnTo>
                  <a:pt x="2011" y="709"/>
                </a:lnTo>
                <a:lnTo>
                  <a:pt x="2037" y="690"/>
                </a:lnTo>
                <a:lnTo>
                  <a:pt x="2065" y="671"/>
                </a:lnTo>
                <a:lnTo>
                  <a:pt x="2094" y="653"/>
                </a:lnTo>
                <a:lnTo>
                  <a:pt x="2113" y="643"/>
                </a:lnTo>
                <a:lnTo>
                  <a:pt x="2133" y="632"/>
                </a:lnTo>
                <a:lnTo>
                  <a:pt x="2153" y="623"/>
                </a:lnTo>
                <a:lnTo>
                  <a:pt x="2172" y="613"/>
                </a:lnTo>
                <a:lnTo>
                  <a:pt x="2192" y="605"/>
                </a:lnTo>
                <a:lnTo>
                  <a:pt x="2213" y="598"/>
                </a:lnTo>
                <a:lnTo>
                  <a:pt x="2233" y="592"/>
                </a:lnTo>
                <a:lnTo>
                  <a:pt x="2253" y="585"/>
                </a:lnTo>
                <a:lnTo>
                  <a:pt x="2274" y="580"/>
                </a:lnTo>
                <a:lnTo>
                  <a:pt x="2295" y="576"/>
                </a:lnTo>
                <a:lnTo>
                  <a:pt x="2315" y="572"/>
                </a:lnTo>
                <a:lnTo>
                  <a:pt x="2337" y="569"/>
                </a:lnTo>
                <a:lnTo>
                  <a:pt x="2358" y="567"/>
                </a:lnTo>
                <a:lnTo>
                  <a:pt x="2380" y="564"/>
                </a:lnTo>
                <a:lnTo>
                  <a:pt x="2401" y="563"/>
                </a:lnTo>
                <a:lnTo>
                  <a:pt x="2423" y="563"/>
                </a:lnTo>
                <a:lnTo>
                  <a:pt x="2445" y="563"/>
                </a:lnTo>
                <a:lnTo>
                  <a:pt x="2467" y="564"/>
                </a:lnTo>
                <a:lnTo>
                  <a:pt x="2487" y="567"/>
                </a:lnTo>
                <a:lnTo>
                  <a:pt x="2509" y="569"/>
                </a:lnTo>
                <a:lnTo>
                  <a:pt x="2530" y="572"/>
                </a:lnTo>
                <a:lnTo>
                  <a:pt x="2551" y="576"/>
                </a:lnTo>
                <a:lnTo>
                  <a:pt x="2571" y="580"/>
                </a:lnTo>
                <a:lnTo>
                  <a:pt x="2592" y="585"/>
                </a:lnTo>
                <a:lnTo>
                  <a:pt x="2613" y="591"/>
                </a:lnTo>
                <a:lnTo>
                  <a:pt x="2632" y="598"/>
                </a:lnTo>
                <a:lnTo>
                  <a:pt x="2653" y="605"/>
                </a:lnTo>
                <a:lnTo>
                  <a:pt x="2673" y="612"/>
                </a:lnTo>
                <a:lnTo>
                  <a:pt x="2693" y="621"/>
                </a:lnTo>
                <a:lnTo>
                  <a:pt x="2711" y="630"/>
                </a:lnTo>
                <a:lnTo>
                  <a:pt x="2731" y="641"/>
                </a:lnTo>
                <a:lnTo>
                  <a:pt x="2750" y="651"/>
                </a:lnTo>
                <a:lnTo>
                  <a:pt x="2774" y="666"/>
                </a:lnTo>
                <a:lnTo>
                  <a:pt x="2797" y="681"/>
                </a:lnTo>
                <a:lnTo>
                  <a:pt x="2820" y="698"/>
                </a:lnTo>
                <a:lnTo>
                  <a:pt x="2842" y="715"/>
                </a:lnTo>
                <a:lnTo>
                  <a:pt x="2816" y="675"/>
                </a:lnTo>
                <a:lnTo>
                  <a:pt x="2788" y="636"/>
                </a:lnTo>
                <a:lnTo>
                  <a:pt x="2760" y="598"/>
                </a:lnTo>
                <a:lnTo>
                  <a:pt x="2730" y="561"/>
                </a:lnTo>
                <a:lnTo>
                  <a:pt x="2699" y="525"/>
                </a:lnTo>
                <a:lnTo>
                  <a:pt x="2667" y="489"/>
                </a:lnTo>
                <a:lnTo>
                  <a:pt x="2634" y="455"/>
                </a:lnTo>
                <a:lnTo>
                  <a:pt x="2599" y="421"/>
                </a:lnTo>
                <a:lnTo>
                  <a:pt x="2565" y="390"/>
                </a:lnTo>
                <a:lnTo>
                  <a:pt x="2529" y="359"/>
                </a:lnTo>
                <a:lnTo>
                  <a:pt x="2492" y="329"/>
                </a:lnTo>
                <a:lnTo>
                  <a:pt x="2454" y="299"/>
                </a:lnTo>
                <a:lnTo>
                  <a:pt x="2415" y="272"/>
                </a:lnTo>
                <a:lnTo>
                  <a:pt x="2376" y="245"/>
                </a:lnTo>
                <a:lnTo>
                  <a:pt x="2335" y="220"/>
                </a:lnTo>
                <a:lnTo>
                  <a:pt x="2294" y="196"/>
                </a:lnTo>
                <a:lnTo>
                  <a:pt x="2252" y="173"/>
                </a:lnTo>
                <a:lnTo>
                  <a:pt x="2209" y="152"/>
                </a:lnTo>
                <a:lnTo>
                  <a:pt x="2165" y="131"/>
                </a:lnTo>
                <a:lnTo>
                  <a:pt x="2122" y="113"/>
                </a:lnTo>
                <a:lnTo>
                  <a:pt x="2076" y="95"/>
                </a:lnTo>
                <a:lnTo>
                  <a:pt x="2031" y="79"/>
                </a:lnTo>
                <a:lnTo>
                  <a:pt x="1984" y="65"/>
                </a:lnTo>
                <a:lnTo>
                  <a:pt x="1937" y="51"/>
                </a:lnTo>
                <a:lnTo>
                  <a:pt x="1890" y="40"/>
                </a:lnTo>
                <a:lnTo>
                  <a:pt x="1842" y="29"/>
                </a:lnTo>
                <a:lnTo>
                  <a:pt x="1793" y="21"/>
                </a:lnTo>
                <a:lnTo>
                  <a:pt x="1744" y="14"/>
                </a:lnTo>
                <a:lnTo>
                  <a:pt x="1695" y="7"/>
                </a:lnTo>
                <a:lnTo>
                  <a:pt x="1644" y="3"/>
                </a:lnTo>
                <a:lnTo>
                  <a:pt x="1593" y="1"/>
                </a:lnTo>
                <a:lnTo>
                  <a:pt x="1543" y="0"/>
                </a:lnTo>
                <a:lnTo>
                  <a:pt x="1464" y="2"/>
                </a:lnTo>
                <a:lnTo>
                  <a:pt x="1385" y="8"/>
                </a:lnTo>
                <a:lnTo>
                  <a:pt x="1307" y="18"/>
                </a:lnTo>
                <a:lnTo>
                  <a:pt x="1232" y="31"/>
                </a:lnTo>
                <a:lnTo>
                  <a:pt x="1157" y="49"/>
                </a:lnTo>
                <a:lnTo>
                  <a:pt x="1084" y="70"/>
                </a:lnTo>
                <a:lnTo>
                  <a:pt x="1012" y="94"/>
                </a:lnTo>
                <a:lnTo>
                  <a:pt x="943" y="122"/>
                </a:lnTo>
                <a:lnTo>
                  <a:pt x="874" y="153"/>
                </a:lnTo>
                <a:lnTo>
                  <a:pt x="807" y="188"/>
                </a:lnTo>
                <a:lnTo>
                  <a:pt x="743" y="225"/>
                </a:lnTo>
                <a:lnTo>
                  <a:pt x="681" y="265"/>
                </a:lnTo>
                <a:lnTo>
                  <a:pt x="620" y="309"/>
                </a:lnTo>
                <a:lnTo>
                  <a:pt x="562" y="355"/>
                </a:lnTo>
                <a:lnTo>
                  <a:pt x="506" y="404"/>
                </a:lnTo>
                <a:lnTo>
                  <a:pt x="452" y="455"/>
                </a:lnTo>
                <a:lnTo>
                  <a:pt x="401" y="509"/>
                </a:lnTo>
                <a:lnTo>
                  <a:pt x="352" y="565"/>
                </a:lnTo>
                <a:lnTo>
                  <a:pt x="307" y="624"/>
                </a:lnTo>
                <a:lnTo>
                  <a:pt x="263" y="685"/>
                </a:lnTo>
                <a:lnTo>
                  <a:pt x="224" y="748"/>
                </a:lnTo>
                <a:lnTo>
                  <a:pt x="186" y="814"/>
                </a:lnTo>
                <a:lnTo>
                  <a:pt x="152" y="881"/>
                </a:lnTo>
                <a:lnTo>
                  <a:pt x="121" y="949"/>
                </a:lnTo>
                <a:lnTo>
                  <a:pt x="93" y="1019"/>
                </a:lnTo>
                <a:lnTo>
                  <a:pt x="69" y="1092"/>
                </a:lnTo>
                <a:lnTo>
                  <a:pt x="49" y="1165"/>
                </a:lnTo>
                <a:lnTo>
                  <a:pt x="31" y="1240"/>
                </a:lnTo>
                <a:lnTo>
                  <a:pt x="18" y="1318"/>
                </a:lnTo>
                <a:lnTo>
                  <a:pt x="8" y="1395"/>
                </a:lnTo>
                <a:lnTo>
                  <a:pt x="2" y="1474"/>
                </a:lnTo>
                <a:lnTo>
                  <a:pt x="0" y="1555"/>
                </a:lnTo>
                <a:lnTo>
                  <a:pt x="0" y="1590"/>
                </a:lnTo>
                <a:lnTo>
                  <a:pt x="2" y="1627"/>
                </a:lnTo>
                <a:lnTo>
                  <a:pt x="4" y="1662"/>
                </a:lnTo>
                <a:lnTo>
                  <a:pt x="6" y="1697"/>
                </a:lnTo>
                <a:lnTo>
                  <a:pt x="10" y="1733"/>
                </a:lnTo>
                <a:lnTo>
                  <a:pt x="15" y="1767"/>
                </a:lnTo>
                <a:lnTo>
                  <a:pt x="20" y="1803"/>
                </a:lnTo>
                <a:lnTo>
                  <a:pt x="26" y="1837"/>
                </a:lnTo>
                <a:lnTo>
                  <a:pt x="32" y="1871"/>
                </a:lnTo>
                <a:lnTo>
                  <a:pt x="39" y="1905"/>
                </a:lnTo>
                <a:lnTo>
                  <a:pt x="48" y="1938"/>
                </a:lnTo>
                <a:lnTo>
                  <a:pt x="57" y="1972"/>
                </a:lnTo>
                <a:lnTo>
                  <a:pt x="66" y="2005"/>
                </a:lnTo>
                <a:lnTo>
                  <a:pt x="77" y="2039"/>
                </a:lnTo>
                <a:lnTo>
                  <a:pt x="87" y="2071"/>
                </a:lnTo>
                <a:lnTo>
                  <a:pt x="99" y="2103"/>
                </a:lnTo>
                <a:lnTo>
                  <a:pt x="100" y="2077"/>
                </a:lnTo>
                <a:lnTo>
                  <a:pt x="104" y="2051"/>
                </a:lnTo>
                <a:lnTo>
                  <a:pt x="109" y="2025"/>
                </a:lnTo>
                <a:lnTo>
                  <a:pt x="115" y="1998"/>
                </a:lnTo>
                <a:lnTo>
                  <a:pt x="122" y="1974"/>
                </a:lnTo>
                <a:lnTo>
                  <a:pt x="130" y="1949"/>
                </a:lnTo>
                <a:lnTo>
                  <a:pt x="140" y="1925"/>
                </a:lnTo>
                <a:lnTo>
                  <a:pt x="150" y="1901"/>
                </a:lnTo>
                <a:lnTo>
                  <a:pt x="163" y="1878"/>
                </a:lnTo>
                <a:lnTo>
                  <a:pt x="176" y="1856"/>
                </a:lnTo>
                <a:lnTo>
                  <a:pt x="192" y="1833"/>
                </a:lnTo>
                <a:lnTo>
                  <a:pt x="208" y="1811"/>
                </a:lnTo>
                <a:lnTo>
                  <a:pt x="227" y="1790"/>
                </a:lnTo>
                <a:lnTo>
                  <a:pt x="246" y="1770"/>
                </a:lnTo>
                <a:lnTo>
                  <a:pt x="265" y="1751"/>
                </a:lnTo>
                <a:lnTo>
                  <a:pt x="286" y="1733"/>
                </a:lnTo>
                <a:lnTo>
                  <a:pt x="308" y="1715"/>
                </a:lnTo>
                <a:lnTo>
                  <a:pt x="330" y="1698"/>
                </a:lnTo>
                <a:lnTo>
                  <a:pt x="354" y="1683"/>
                </a:lnTo>
                <a:lnTo>
                  <a:pt x="378" y="1668"/>
                </a:lnTo>
                <a:lnTo>
                  <a:pt x="403" y="1655"/>
                </a:lnTo>
                <a:lnTo>
                  <a:pt x="428" y="1642"/>
                </a:lnTo>
                <a:lnTo>
                  <a:pt x="454" y="1631"/>
                </a:lnTo>
                <a:lnTo>
                  <a:pt x="480" y="1621"/>
                </a:lnTo>
                <a:lnTo>
                  <a:pt x="506" y="1613"/>
                </a:lnTo>
                <a:lnTo>
                  <a:pt x="531" y="1607"/>
                </a:lnTo>
                <a:lnTo>
                  <a:pt x="558" y="1600"/>
                </a:lnTo>
                <a:lnTo>
                  <a:pt x="585" y="1596"/>
                </a:lnTo>
                <a:lnTo>
                  <a:pt x="612" y="1594"/>
                </a:lnTo>
                <a:lnTo>
                  <a:pt x="638" y="1593"/>
                </a:lnTo>
                <a:lnTo>
                  <a:pt x="664" y="1594"/>
                </a:lnTo>
                <a:lnTo>
                  <a:pt x="690" y="1596"/>
                </a:lnTo>
                <a:lnTo>
                  <a:pt x="715" y="1599"/>
                </a:lnTo>
                <a:lnTo>
                  <a:pt x="740" y="1606"/>
                </a:lnTo>
                <a:lnTo>
                  <a:pt x="765" y="1613"/>
                </a:lnTo>
                <a:lnTo>
                  <a:pt x="788" y="1621"/>
                </a:lnTo>
                <a:lnTo>
                  <a:pt x="794" y="1595"/>
                </a:lnTo>
                <a:lnTo>
                  <a:pt x="801" y="1570"/>
                </a:lnTo>
                <a:lnTo>
                  <a:pt x="809" y="1545"/>
                </a:lnTo>
                <a:lnTo>
                  <a:pt x="819" y="1520"/>
                </a:lnTo>
                <a:lnTo>
                  <a:pt x="831" y="1495"/>
                </a:lnTo>
                <a:lnTo>
                  <a:pt x="844" y="1472"/>
                </a:lnTo>
                <a:lnTo>
                  <a:pt x="859" y="1448"/>
                </a:lnTo>
                <a:lnTo>
                  <a:pt x="875" y="1425"/>
                </a:lnTo>
                <a:lnTo>
                  <a:pt x="893" y="1402"/>
                </a:lnTo>
                <a:lnTo>
                  <a:pt x="912" y="1381"/>
                </a:lnTo>
                <a:lnTo>
                  <a:pt x="931" y="1362"/>
                </a:lnTo>
                <a:lnTo>
                  <a:pt x="951" y="1342"/>
                </a:lnTo>
                <a:lnTo>
                  <a:pt x="973" y="1324"/>
                </a:lnTo>
                <a:lnTo>
                  <a:pt x="995" y="1307"/>
                </a:lnTo>
                <a:lnTo>
                  <a:pt x="1017" y="1292"/>
                </a:lnTo>
                <a:lnTo>
                  <a:pt x="1042" y="1276"/>
                </a:lnTo>
                <a:lnTo>
                  <a:pt x="1066" y="1263"/>
                </a:lnTo>
                <a:lnTo>
                  <a:pt x="1090" y="1251"/>
                </a:lnTo>
                <a:lnTo>
                  <a:pt x="1115" y="1240"/>
                </a:lnTo>
                <a:lnTo>
                  <a:pt x="1141" y="1231"/>
                </a:lnTo>
                <a:lnTo>
                  <a:pt x="1166" y="1224"/>
                </a:lnTo>
                <a:lnTo>
                  <a:pt x="1191" y="1216"/>
                </a:lnTo>
                <a:lnTo>
                  <a:pt x="1218" y="1211"/>
                </a:lnTo>
                <a:lnTo>
                  <a:pt x="1245" y="1207"/>
                </a:lnTo>
                <a:lnTo>
                  <a:pt x="1271" y="1205"/>
                </a:lnTo>
                <a:lnTo>
                  <a:pt x="1298" y="1204"/>
                </a:lnTo>
                <a:lnTo>
                  <a:pt x="1324" y="1204"/>
                </a:lnTo>
                <a:lnTo>
                  <a:pt x="1350" y="1206"/>
                </a:lnTo>
                <a:lnTo>
                  <a:pt x="1375" y="1210"/>
                </a:lnTo>
                <a:lnTo>
                  <a:pt x="1401" y="1215"/>
                </a:lnTo>
                <a:lnTo>
                  <a:pt x="1426" y="1223"/>
                </a:lnTo>
                <a:lnTo>
                  <a:pt x="1449" y="1231"/>
                </a:lnTo>
                <a:lnTo>
                  <a:pt x="1470" y="1237"/>
                </a:lnTo>
                <a:lnTo>
                  <a:pt x="1490" y="1245"/>
                </a:lnTo>
                <a:lnTo>
                  <a:pt x="1509" y="1254"/>
                </a:lnTo>
                <a:lnTo>
                  <a:pt x="1528" y="1264"/>
                </a:lnTo>
                <a:lnTo>
                  <a:pt x="1547" y="1275"/>
                </a:lnTo>
                <a:lnTo>
                  <a:pt x="1565" y="1287"/>
                </a:lnTo>
                <a:lnTo>
                  <a:pt x="1583" y="1301"/>
                </a:lnTo>
                <a:lnTo>
                  <a:pt x="1601" y="1316"/>
                </a:lnTo>
                <a:lnTo>
                  <a:pt x="1617" y="1332"/>
                </a:lnTo>
                <a:lnTo>
                  <a:pt x="1635" y="1349"/>
                </a:lnTo>
                <a:lnTo>
                  <a:pt x="1650" y="1368"/>
                </a:lnTo>
                <a:lnTo>
                  <a:pt x="1667" y="1388"/>
                </a:lnTo>
                <a:lnTo>
                  <a:pt x="1682" y="1408"/>
                </a:lnTo>
                <a:lnTo>
                  <a:pt x="1698" y="1430"/>
                </a:lnTo>
                <a:lnTo>
                  <a:pt x="1713" y="1453"/>
                </a:lnTo>
                <a:lnTo>
                  <a:pt x="1727" y="1478"/>
                </a:lnTo>
                <a:lnTo>
                  <a:pt x="2103" y="2134"/>
                </a:lnTo>
                <a:lnTo>
                  <a:pt x="1765" y="2330"/>
                </a:lnTo>
                <a:lnTo>
                  <a:pt x="1420" y="1727"/>
                </a:lnTo>
                <a:lnTo>
                  <a:pt x="1409" y="1709"/>
                </a:lnTo>
                <a:lnTo>
                  <a:pt x="1398" y="1692"/>
                </a:lnTo>
                <a:lnTo>
                  <a:pt x="1385" y="1677"/>
                </a:lnTo>
                <a:lnTo>
                  <a:pt x="1373" y="1662"/>
                </a:lnTo>
                <a:lnTo>
                  <a:pt x="1360" y="1649"/>
                </a:lnTo>
                <a:lnTo>
                  <a:pt x="1347" y="1638"/>
                </a:lnTo>
                <a:lnTo>
                  <a:pt x="1332" y="1628"/>
                </a:lnTo>
                <a:lnTo>
                  <a:pt x="1318" y="1619"/>
                </a:lnTo>
                <a:lnTo>
                  <a:pt x="1311" y="1615"/>
                </a:lnTo>
                <a:lnTo>
                  <a:pt x="1303" y="1612"/>
                </a:lnTo>
                <a:lnTo>
                  <a:pt x="1296" y="1610"/>
                </a:lnTo>
                <a:lnTo>
                  <a:pt x="1289" y="1608"/>
                </a:lnTo>
                <a:lnTo>
                  <a:pt x="1280" y="1606"/>
                </a:lnTo>
                <a:lnTo>
                  <a:pt x="1273" y="1605"/>
                </a:lnTo>
                <a:lnTo>
                  <a:pt x="1265" y="1605"/>
                </a:lnTo>
                <a:lnTo>
                  <a:pt x="1257" y="1605"/>
                </a:lnTo>
                <a:lnTo>
                  <a:pt x="1248" y="1606"/>
                </a:lnTo>
                <a:lnTo>
                  <a:pt x="1241" y="1607"/>
                </a:lnTo>
                <a:lnTo>
                  <a:pt x="1233" y="1609"/>
                </a:lnTo>
                <a:lnTo>
                  <a:pt x="1225" y="1612"/>
                </a:lnTo>
                <a:lnTo>
                  <a:pt x="1207" y="1618"/>
                </a:lnTo>
                <a:lnTo>
                  <a:pt x="1190" y="1628"/>
                </a:lnTo>
                <a:lnTo>
                  <a:pt x="1174" y="1638"/>
                </a:lnTo>
                <a:lnTo>
                  <a:pt x="1159" y="1648"/>
                </a:lnTo>
                <a:lnTo>
                  <a:pt x="1148" y="1661"/>
                </a:lnTo>
                <a:lnTo>
                  <a:pt x="1138" y="1675"/>
                </a:lnTo>
                <a:lnTo>
                  <a:pt x="1132" y="1681"/>
                </a:lnTo>
                <a:lnTo>
                  <a:pt x="1129" y="1688"/>
                </a:lnTo>
                <a:lnTo>
                  <a:pt x="1125" y="1695"/>
                </a:lnTo>
                <a:lnTo>
                  <a:pt x="1122" y="1703"/>
                </a:lnTo>
                <a:lnTo>
                  <a:pt x="1120" y="1711"/>
                </a:lnTo>
                <a:lnTo>
                  <a:pt x="1118" y="1718"/>
                </a:lnTo>
                <a:lnTo>
                  <a:pt x="1117" y="1727"/>
                </a:lnTo>
                <a:lnTo>
                  <a:pt x="1116" y="1735"/>
                </a:lnTo>
                <a:lnTo>
                  <a:pt x="1115" y="1753"/>
                </a:lnTo>
                <a:lnTo>
                  <a:pt x="1116" y="1772"/>
                </a:lnTo>
                <a:lnTo>
                  <a:pt x="1120" y="1791"/>
                </a:lnTo>
                <a:lnTo>
                  <a:pt x="1125" y="1811"/>
                </a:lnTo>
                <a:lnTo>
                  <a:pt x="1132" y="1832"/>
                </a:lnTo>
                <a:lnTo>
                  <a:pt x="1141" y="1854"/>
                </a:lnTo>
                <a:lnTo>
                  <a:pt x="1152" y="1878"/>
                </a:lnTo>
                <a:lnTo>
                  <a:pt x="1166" y="1901"/>
                </a:lnTo>
                <a:lnTo>
                  <a:pt x="1499" y="2484"/>
                </a:lnTo>
                <a:lnTo>
                  <a:pt x="1168" y="2677"/>
                </a:lnTo>
                <a:lnTo>
                  <a:pt x="825" y="2079"/>
                </a:lnTo>
                <a:lnTo>
                  <a:pt x="813" y="2061"/>
                </a:lnTo>
                <a:lnTo>
                  <a:pt x="802" y="2044"/>
                </a:lnTo>
                <a:lnTo>
                  <a:pt x="789" y="2028"/>
                </a:lnTo>
                <a:lnTo>
                  <a:pt x="777" y="2015"/>
                </a:lnTo>
                <a:lnTo>
                  <a:pt x="764" y="2002"/>
                </a:lnTo>
                <a:lnTo>
                  <a:pt x="749" y="1991"/>
                </a:lnTo>
                <a:lnTo>
                  <a:pt x="735" y="1980"/>
                </a:lnTo>
                <a:lnTo>
                  <a:pt x="720" y="1972"/>
                </a:lnTo>
                <a:lnTo>
                  <a:pt x="712" y="1968"/>
                </a:lnTo>
                <a:lnTo>
                  <a:pt x="704" y="1965"/>
                </a:lnTo>
                <a:lnTo>
                  <a:pt x="696" y="1961"/>
                </a:lnTo>
                <a:lnTo>
                  <a:pt x="689" y="1959"/>
                </a:lnTo>
                <a:lnTo>
                  <a:pt x="681" y="1958"/>
                </a:lnTo>
                <a:lnTo>
                  <a:pt x="672" y="1957"/>
                </a:lnTo>
                <a:lnTo>
                  <a:pt x="665" y="1957"/>
                </a:lnTo>
                <a:lnTo>
                  <a:pt x="657" y="1957"/>
                </a:lnTo>
                <a:lnTo>
                  <a:pt x="649" y="1958"/>
                </a:lnTo>
                <a:lnTo>
                  <a:pt x="640" y="1959"/>
                </a:lnTo>
                <a:lnTo>
                  <a:pt x="632" y="1961"/>
                </a:lnTo>
                <a:lnTo>
                  <a:pt x="624" y="1963"/>
                </a:lnTo>
                <a:lnTo>
                  <a:pt x="607" y="1970"/>
                </a:lnTo>
                <a:lnTo>
                  <a:pt x="591" y="1978"/>
                </a:lnTo>
                <a:lnTo>
                  <a:pt x="575" y="1989"/>
                </a:lnTo>
                <a:lnTo>
                  <a:pt x="562" y="1999"/>
                </a:lnTo>
                <a:lnTo>
                  <a:pt x="549" y="2011"/>
                </a:lnTo>
                <a:lnTo>
                  <a:pt x="540" y="2024"/>
                </a:lnTo>
                <a:lnTo>
                  <a:pt x="531" y="2038"/>
                </a:lnTo>
                <a:lnTo>
                  <a:pt x="525" y="2051"/>
                </a:lnTo>
                <a:lnTo>
                  <a:pt x="520" y="2067"/>
                </a:lnTo>
                <a:lnTo>
                  <a:pt x="518" y="2082"/>
                </a:lnTo>
                <a:lnTo>
                  <a:pt x="517" y="2099"/>
                </a:lnTo>
                <a:lnTo>
                  <a:pt x="518" y="2117"/>
                </a:lnTo>
                <a:lnTo>
                  <a:pt x="521" y="2135"/>
                </a:lnTo>
                <a:lnTo>
                  <a:pt x="526" y="2154"/>
                </a:lnTo>
                <a:lnTo>
                  <a:pt x="533" y="2174"/>
                </a:lnTo>
                <a:lnTo>
                  <a:pt x="542" y="2195"/>
                </a:lnTo>
                <a:lnTo>
                  <a:pt x="552" y="2217"/>
                </a:lnTo>
                <a:lnTo>
                  <a:pt x="564" y="2239"/>
                </a:lnTo>
                <a:lnTo>
                  <a:pt x="903" y="2832"/>
                </a:lnTo>
                <a:lnTo>
                  <a:pt x="778" y="2904"/>
                </a:lnTo>
                <a:lnTo>
                  <a:pt x="821" y="2928"/>
                </a:lnTo>
                <a:lnTo>
                  <a:pt x="864" y="2950"/>
                </a:lnTo>
                <a:lnTo>
                  <a:pt x="909" y="2971"/>
                </a:lnTo>
                <a:lnTo>
                  <a:pt x="953" y="2990"/>
                </a:lnTo>
                <a:lnTo>
                  <a:pt x="1000" y="3009"/>
                </a:lnTo>
                <a:lnTo>
                  <a:pt x="1045" y="3026"/>
                </a:lnTo>
                <a:lnTo>
                  <a:pt x="1093" y="3041"/>
                </a:lnTo>
                <a:lnTo>
                  <a:pt x="1141" y="3055"/>
                </a:lnTo>
                <a:lnTo>
                  <a:pt x="1189" y="3067"/>
                </a:lnTo>
                <a:lnTo>
                  <a:pt x="1238" y="3078"/>
                </a:lnTo>
                <a:lnTo>
                  <a:pt x="1288" y="3087"/>
                </a:lnTo>
                <a:lnTo>
                  <a:pt x="1337" y="3094"/>
                </a:lnTo>
                <a:lnTo>
                  <a:pt x="1388" y="3101"/>
                </a:lnTo>
                <a:lnTo>
                  <a:pt x="1439" y="3105"/>
                </a:lnTo>
                <a:lnTo>
                  <a:pt x="1491" y="3107"/>
                </a:lnTo>
                <a:lnTo>
                  <a:pt x="1543" y="3108"/>
                </a:lnTo>
                <a:lnTo>
                  <a:pt x="1587" y="3107"/>
                </a:lnTo>
                <a:lnTo>
                  <a:pt x="1632" y="3106"/>
                </a:lnTo>
                <a:lnTo>
                  <a:pt x="1675" y="3103"/>
                </a:lnTo>
                <a:lnTo>
                  <a:pt x="1719" y="3098"/>
                </a:lnTo>
                <a:lnTo>
                  <a:pt x="1762" y="3092"/>
                </a:lnTo>
                <a:lnTo>
                  <a:pt x="1805" y="3086"/>
                </a:lnTo>
                <a:lnTo>
                  <a:pt x="1847" y="3078"/>
                </a:lnTo>
                <a:lnTo>
                  <a:pt x="1890" y="3068"/>
                </a:lnTo>
                <a:lnTo>
                  <a:pt x="1931" y="3059"/>
                </a:lnTo>
                <a:lnTo>
                  <a:pt x="1972" y="3047"/>
                </a:lnTo>
                <a:lnTo>
                  <a:pt x="2013" y="3035"/>
                </a:lnTo>
                <a:lnTo>
                  <a:pt x="2052" y="3021"/>
                </a:lnTo>
                <a:lnTo>
                  <a:pt x="2093" y="3007"/>
                </a:lnTo>
                <a:lnTo>
                  <a:pt x="2131" y="2991"/>
                </a:lnTo>
                <a:lnTo>
                  <a:pt x="2170" y="2974"/>
                </a:lnTo>
                <a:lnTo>
                  <a:pt x="2208" y="2957"/>
                </a:lnTo>
                <a:lnTo>
                  <a:pt x="2191" y="2939"/>
                </a:lnTo>
                <a:lnTo>
                  <a:pt x="2175" y="2920"/>
                </a:lnTo>
                <a:lnTo>
                  <a:pt x="2160" y="2900"/>
                </a:lnTo>
                <a:lnTo>
                  <a:pt x="2146" y="2880"/>
                </a:lnTo>
                <a:lnTo>
                  <a:pt x="2132" y="2859"/>
                </a:lnTo>
                <a:lnTo>
                  <a:pt x="2120" y="2837"/>
                </a:lnTo>
                <a:lnTo>
                  <a:pt x="2108" y="2815"/>
                </a:lnTo>
                <a:lnTo>
                  <a:pt x="2098" y="2792"/>
                </a:lnTo>
                <a:lnTo>
                  <a:pt x="2089" y="2768"/>
                </a:lnTo>
                <a:lnTo>
                  <a:pt x="2080" y="2744"/>
                </a:lnTo>
                <a:lnTo>
                  <a:pt x="2073" y="2720"/>
                </a:lnTo>
                <a:lnTo>
                  <a:pt x="2068" y="2695"/>
                </a:lnTo>
                <a:lnTo>
                  <a:pt x="2063" y="2669"/>
                </a:lnTo>
                <a:lnTo>
                  <a:pt x="2060" y="2643"/>
                </a:lnTo>
                <a:lnTo>
                  <a:pt x="2057" y="2617"/>
                </a:lnTo>
                <a:lnTo>
                  <a:pt x="2057" y="2591"/>
                </a:lnTo>
                <a:lnTo>
                  <a:pt x="2057" y="2563"/>
                </a:lnTo>
                <a:lnTo>
                  <a:pt x="2060" y="2537"/>
                </a:lnTo>
                <a:lnTo>
                  <a:pt x="2063" y="2511"/>
                </a:lnTo>
                <a:lnTo>
                  <a:pt x="2068" y="2485"/>
                </a:lnTo>
                <a:lnTo>
                  <a:pt x="2073" y="2460"/>
                </a:lnTo>
                <a:lnTo>
                  <a:pt x="2080" y="2436"/>
                </a:lnTo>
                <a:lnTo>
                  <a:pt x="2089" y="2412"/>
                </a:lnTo>
                <a:lnTo>
                  <a:pt x="2098" y="2388"/>
                </a:lnTo>
                <a:lnTo>
                  <a:pt x="2108" y="2365"/>
                </a:lnTo>
                <a:lnTo>
                  <a:pt x="2120" y="2343"/>
                </a:lnTo>
                <a:lnTo>
                  <a:pt x="2132" y="2321"/>
                </a:lnTo>
                <a:lnTo>
                  <a:pt x="2146" y="2300"/>
                </a:lnTo>
                <a:lnTo>
                  <a:pt x="2159" y="2280"/>
                </a:lnTo>
                <a:lnTo>
                  <a:pt x="2175" y="2261"/>
                </a:lnTo>
                <a:lnTo>
                  <a:pt x="2191" y="2242"/>
                </a:lnTo>
                <a:lnTo>
                  <a:pt x="2208" y="2223"/>
                </a:lnTo>
                <a:lnTo>
                  <a:pt x="2225" y="2207"/>
                </a:lnTo>
                <a:lnTo>
                  <a:pt x="2244" y="2190"/>
                </a:lnTo>
                <a:lnTo>
                  <a:pt x="2264" y="2175"/>
                </a:lnTo>
                <a:lnTo>
                  <a:pt x="2284" y="2161"/>
                </a:lnTo>
                <a:lnTo>
                  <a:pt x="2305" y="2147"/>
                </a:lnTo>
                <a:lnTo>
                  <a:pt x="2327" y="2135"/>
                </a:lnTo>
                <a:lnTo>
                  <a:pt x="2349" y="2123"/>
                </a:lnTo>
                <a:lnTo>
                  <a:pt x="2371" y="2113"/>
                </a:lnTo>
                <a:lnTo>
                  <a:pt x="2394" y="2103"/>
                </a:lnTo>
                <a:lnTo>
                  <a:pt x="2419" y="2095"/>
                </a:lnTo>
                <a:lnTo>
                  <a:pt x="2443" y="2089"/>
                </a:lnTo>
                <a:lnTo>
                  <a:pt x="2468" y="2082"/>
                </a:lnTo>
                <a:lnTo>
                  <a:pt x="2494" y="2078"/>
                </a:lnTo>
                <a:lnTo>
                  <a:pt x="2519" y="2075"/>
                </a:lnTo>
                <a:lnTo>
                  <a:pt x="2545" y="2073"/>
                </a:lnTo>
                <a:lnTo>
                  <a:pt x="2571" y="2072"/>
                </a:lnTo>
                <a:lnTo>
                  <a:pt x="2598" y="2073"/>
                </a:lnTo>
                <a:lnTo>
                  <a:pt x="2624" y="2075"/>
                </a:lnTo>
                <a:lnTo>
                  <a:pt x="2650" y="2078"/>
                </a:lnTo>
                <a:lnTo>
                  <a:pt x="2675" y="2082"/>
                </a:lnTo>
                <a:lnTo>
                  <a:pt x="2700" y="2089"/>
                </a:lnTo>
                <a:lnTo>
                  <a:pt x="2725" y="2095"/>
                </a:lnTo>
                <a:lnTo>
                  <a:pt x="2749" y="2103"/>
                </a:lnTo>
                <a:lnTo>
                  <a:pt x="2772" y="2113"/>
                </a:lnTo>
                <a:lnTo>
                  <a:pt x="2795" y="2123"/>
                </a:lnTo>
                <a:lnTo>
                  <a:pt x="2817" y="2135"/>
                </a:lnTo>
                <a:lnTo>
                  <a:pt x="2839" y="2147"/>
                </a:lnTo>
                <a:lnTo>
                  <a:pt x="2859" y="2161"/>
                </a:lnTo>
                <a:lnTo>
                  <a:pt x="2879" y="2175"/>
                </a:lnTo>
                <a:lnTo>
                  <a:pt x="2899" y="2191"/>
                </a:lnTo>
                <a:lnTo>
                  <a:pt x="2917" y="2207"/>
                </a:lnTo>
                <a:lnTo>
                  <a:pt x="2935" y="2224"/>
                </a:lnTo>
                <a:lnTo>
                  <a:pt x="2953" y="2186"/>
                </a:lnTo>
                <a:lnTo>
                  <a:pt x="2969" y="2147"/>
                </a:lnTo>
                <a:lnTo>
                  <a:pt x="2985" y="2107"/>
                </a:lnTo>
                <a:lnTo>
                  <a:pt x="2999" y="2068"/>
                </a:lnTo>
                <a:lnTo>
                  <a:pt x="3013" y="2027"/>
                </a:lnTo>
                <a:lnTo>
                  <a:pt x="3025" y="1986"/>
                </a:lnTo>
                <a:lnTo>
                  <a:pt x="3037" y="1945"/>
                </a:lnTo>
                <a:lnTo>
                  <a:pt x="3047" y="1903"/>
                </a:lnTo>
                <a:lnTo>
                  <a:pt x="3056" y="1860"/>
                </a:lnTo>
                <a:lnTo>
                  <a:pt x="3063" y="1817"/>
                </a:lnTo>
                <a:lnTo>
                  <a:pt x="3071" y="1775"/>
                </a:lnTo>
                <a:lnTo>
                  <a:pt x="3076" y="1731"/>
                </a:lnTo>
                <a:lnTo>
                  <a:pt x="3080" y="1687"/>
                </a:lnTo>
                <a:lnTo>
                  <a:pt x="3083" y="1643"/>
                </a:lnTo>
                <a:lnTo>
                  <a:pt x="3085" y="1598"/>
                </a:lnTo>
                <a:lnTo>
                  <a:pt x="3086" y="1555"/>
                </a:lnTo>
                <a:lnTo>
                  <a:pt x="3085" y="1526"/>
                </a:lnTo>
                <a:lnTo>
                  <a:pt x="3085" y="1499"/>
                </a:lnTo>
                <a:lnTo>
                  <a:pt x="3084" y="1471"/>
                </a:lnTo>
                <a:lnTo>
                  <a:pt x="3082" y="1444"/>
                </a:lnTo>
                <a:lnTo>
                  <a:pt x="3080" y="1417"/>
                </a:lnTo>
                <a:lnTo>
                  <a:pt x="3077" y="1390"/>
                </a:lnTo>
                <a:lnTo>
                  <a:pt x="3074" y="1363"/>
                </a:lnTo>
                <a:lnTo>
                  <a:pt x="3071" y="1336"/>
                </a:lnTo>
                <a:close/>
              </a:path>
            </a:pathLst>
          </a:custGeom>
          <a:solidFill>
            <a:srgbClr val="00B2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3" name="Picture 12" descr="A city with many buildings&#10;&#10;Description automatically generated">
            <a:extLst>
              <a:ext uri="{FF2B5EF4-FFF2-40B4-BE49-F238E27FC236}">
                <a16:creationId xmlns:a16="http://schemas.microsoft.com/office/drawing/2014/main" id="{CED26F6C-C8F4-6BE6-9969-9097469CF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9414"/>
            <a:ext cx="12192000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4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7E3DA-A352-AE47-160C-7F2C123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A72-2804-F64D-8896-55F352B81039}"/>
              </a:ext>
            </a:extLst>
          </p:cNvPr>
          <p:cNvSpPr txBox="1"/>
          <p:nvPr/>
        </p:nvSpPr>
        <p:spPr>
          <a:xfrm>
            <a:off x="139480" y="6276144"/>
            <a:ext cx="51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●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1E32B8-DAB1-38A1-BDC0-7B753BEAE734}"/>
              </a:ext>
            </a:extLst>
          </p:cNvPr>
          <p:cNvGrpSpPr/>
          <p:nvPr/>
        </p:nvGrpSpPr>
        <p:grpSpPr>
          <a:xfrm>
            <a:off x="6292520" y="700810"/>
            <a:ext cx="5760000" cy="5760000"/>
            <a:chOff x="5396466" y="136525"/>
            <a:chExt cx="5760000" cy="5760000"/>
          </a:xfrm>
        </p:grpSpPr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AD31DFA6-9BA2-7782-190A-5A6266CDAA1D}"/>
                </a:ext>
              </a:extLst>
            </p:cNvPr>
            <p:cNvSpPr/>
            <p:nvPr/>
          </p:nvSpPr>
          <p:spPr>
            <a:xfrm>
              <a:off x="5396466" y="136525"/>
              <a:ext cx="5760000" cy="5760000"/>
            </a:xfrm>
            <a:prstGeom prst="flowChartConnector">
              <a:avLst/>
            </a:prstGeom>
            <a:solidFill>
              <a:srgbClr val="1ED7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Picture 8" descr="A white circle with lines in it&#10;&#10;Description automatically generated">
              <a:extLst>
                <a:ext uri="{FF2B5EF4-FFF2-40B4-BE49-F238E27FC236}">
                  <a16:creationId xmlns:a16="http://schemas.microsoft.com/office/drawing/2014/main" id="{6F1D2A82-BA70-824B-74CE-A72E3FD2FD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76" t="24418" r="21828" b="22193"/>
            <a:stretch/>
          </p:blipFill>
          <p:spPr>
            <a:xfrm>
              <a:off x="7529717" y="2472969"/>
              <a:ext cx="1348353" cy="130185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8DB571-EF64-3275-0FEC-3BDE33C269D4}"/>
                </a:ext>
              </a:extLst>
            </p:cNvPr>
            <p:cNvSpPr txBox="1"/>
            <p:nvPr/>
          </p:nvSpPr>
          <p:spPr>
            <a:xfrm>
              <a:off x="6726634" y="754857"/>
              <a:ext cx="30996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100,000 sound recordings per day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655679-7685-28D7-D40C-A5574A6B1847}"/>
                </a:ext>
              </a:extLst>
            </p:cNvPr>
            <p:cNvSpPr txBox="1"/>
            <p:nvPr/>
          </p:nvSpPr>
          <p:spPr>
            <a:xfrm>
              <a:off x="6472328" y="4143179"/>
              <a:ext cx="36082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100,000,000 </a:t>
              </a:r>
              <a:br>
                <a:rPr lang="en-GB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GB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music sound recordings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2DBC399-EDD9-6A57-A4A9-054C86406BD1}"/>
              </a:ext>
            </a:extLst>
          </p:cNvPr>
          <p:cNvSpPr txBox="1"/>
          <p:nvPr/>
        </p:nvSpPr>
        <p:spPr>
          <a:xfrm>
            <a:off x="372060" y="5776177"/>
            <a:ext cx="3099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200,000,000 </a:t>
            </a:r>
            <a:b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1600" dirty="0">
                <a:latin typeface="Roboto" panose="02000000000000000000" pitchFamily="2" charset="0"/>
                <a:ea typeface="Roboto" panose="02000000000000000000" pitchFamily="2" charset="0"/>
              </a:rPr>
              <a:t>music sound recordings over 10+ years</a:t>
            </a:r>
          </a:p>
        </p:txBody>
      </p:sp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823B312A-B321-74EC-6FF1-4524DD425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2" y="5261462"/>
            <a:ext cx="664172" cy="830997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55C15D9D-4251-CE7D-A17E-7D88DFC2C08F}"/>
              </a:ext>
            </a:extLst>
          </p:cNvPr>
          <p:cNvSpPr txBox="1"/>
          <p:nvPr/>
        </p:nvSpPr>
        <p:spPr>
          <a:xfrm>
            <a:off x="214118" y="5632"/>
            <a:ext cx="6776661" cy="1896312"/>
          </a:xfrm>
          <a:prstGeom prst="rect">
            <a:avLst/>
          </a:prstGeom>
        </p:spPr>
        <p:txBody>
          <a:bodyPr vert="horz" lIns="60960" tIns="30480" rIns="60960" bIns="3048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en-GB" sz="4400" dirty="0">
                <a:solidFill>
                  <a:srgbClr val="1ED760"/>
                </a:solidFill>
                <a:latin typeface="Roboto Bold"/>
              </a:rPr>
              <a:t>The case for a </a:t>
            </a:r>
            <a:br>
              <a:rPr lang="en-GB" sz="4400" dirty="0">
                <a:solidFill>
                  <a:srgbClr val="1ED760"/>
                </a:solidFill>
                <a:latin typeface="Roboto Bold"/>
              </a:rPr>
            </a:br>
            <a:r>
              <a:rPr lang="en-GB" sz="4400" dirty="0">
                <a:solidFill>
                  <a:srgbClr val="1ED760"/>
                </a:solidFill>
                <a:latin typeface="Roboto Bold"/>
              </a:rPr>
              <a:t>public-private partnership</a:t>
            </a:r>
            <a:endParaRPr lang="hu-HU" sz="4400" dirty="0">
              <a:solidFill>
                <a:srgbClr val="1ED760"/>
              </a:solidFill>
              <a:latin typeface="Roboto Bold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endParaRPr lang="hu-HU" sz="3467" dirty="0">
              <a:solidFill>
                <a:srgbClr val="1ED760"/>
              </a:solidFill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67960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430FB27-18D9-788B-2D28-55B53E58F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25" y="234091"/>
            <a:ext cx="4489089" cy="182718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D09D50-1D38-9D7E-4826-FBBF13FF9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4A268-BAE9-28CC-8645-054C3F68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6F95F8-DC61-D858-A6C2-6DDE6811A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5113167"/>
              </p:ext>
            </p:extLst>
          </p:nvPr>
        </p:nvGraphicFramePr>
        <p:xfrm>
          <a:off x="426000" y="340963"/>
          <a:ext cx="10657894" cy="5997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A collage of a phone and headphones&#10;&#10;Description automatically generated">
            <a:extLst>
              <a:ext uri="{FF2B5EF4-FFF2-40B4-BE49-F238E27FC236}">
                <a16:creationId xmlns:a16="http://schemas.microsoft.com/office/drawing/2014/main" id="{F12E7E60-1195-116A-842A-18DF78FCED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8" y="2168147"/>
            <a:ext cx="3230713" cy="2153809"/>
          </a:xfrm>
          <a:prstGeom prst="rect">
            <a:avLst/>
          </a:prstGeom>
        </p:spPr>
      </p:pic>
      <p:pic>
        <p:nvPicPr>
          <p:cNvPr id="8" name="Picture 7" descr="A group of men sitting at a table with papers falling&#10;&#10;Description automatically generated">
            <a:extLst>
              <a:ext uri="{FF2B5EF4-FFF2-40B4-BE49-F238E27FC236}">
                <a16:creationId xmlns:a16="http://schemas.microsoft.com/office/drawing/2014/main" id="{90D70298-B0E0-A5C7-F7DA-EC2322283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55" y="4093411"/>
            <a:ext cx="3012752" cy="2153808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B898D311-9EB5-9CE6-F7E0-B6F95D4E7A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299474" y="1800503"/>
            <a:ext cx="705484" cy="705484"/>
          </a:xfrm>
          <a:prstGeom prst="rect">
            <a:avLst/>
          </a:prstGeom>
        </p:spPr>
      </p:pic>
      <p:pic>
        <p:nvPicPr>
          <p:cNvPr id="12" name="Grafik 9">
            <a:extLst>
              <a:ext uri="{FF2B5EF4-FFF2-40B4-BE49-F238E27FC236}">
                <a16:creationId xmlns:a16="http://schemas.microsoft.com/office/drawing/2014/main" id="{1EEFF0E5-FAB2-5BDB-9528-E6535D406D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32734" y="236543"/>
            <a:ext cx="750354" cy="7503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5F3D81-77BE-CFD0-5AB1-BF25496E5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583" y="2536564"/>
            <a:ext cx="2047875" cy="438150"/>
          </a:xfrm>
          <a:prstGeom prst="rect">
            <a:avLst/>
          </a:prstGeom>
        </p:spPr>
      </p:pic>
      <p:pic>
        <p:nvPicPr>
          <p:cNvPr id="16" name="Picture 15" descr="A blue and yellow square with black letters&#10;&#10;Description automatically generated">
            <a:extLst>
              <a:ext uri="{FF2B5EF4-FFF2-40B4-BE49-F238E27FC236}">
                <a16:creationId xmlns:a16="http://schemas.microsoft.com/office/drawing/2014/main" id="{884FF627-38AF-D8B3-2A42-A22E147946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94" y="340963"/>
            <a:ext cx="1021885" cy="577852"/>
          </a:xfrm>
          <a:prstGeom prst="rect">
            <a:avLst/>
          </a:prstGeom>
        </p:spPr>
      </p:pic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3E2F509-2684-FDCF-ADAB-C5E05287FB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501" y="778600"/>
            <a:ext cx="2286521" cy="1460833"/>
          </a:xfrm>
          <a:prstGeom prst="rect">
            <a:avLst/>
          </a:prstGeom>
        </p:spPr>
      </p:pic>
      <p:pic>
        <p:nvPicPr>
          <p:cNvPr id="20" name="Picture 19" descr="A white and grey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E468702-DBA8-0801-0FCE-C13571D4AD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762" y="986897"/>
            <a:ext cx="380384" cy="810169"/>
          </a:xfrm>
          <a:prstGeom prst="rect">
            <a:avLst/>
          </a:prstGeom>
        </p:spPr>
      </p:pic>
      <p:pic>
        <p:nvPicPr>
          <p:cNvPr id="22" name="Picture 21" descr="A red and blue shield with a white cross&#10;&#10;Description automatically generated">
            <a:extLst>
              <a:ext uri="{FF2B5EF4-FFF2-40B4-BE49-F238E27FC236}">
                <a16:creationId xmlns:a16="http://schemas.microsoft.com/office/drawing/2014/main" id="{F446C8B0-0DAF-FB6D-5624-FB07FA34016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04275" y="2009612"/>
            <a:ext cx="378813" cy="473516"/>
          </a:xfrm>
          <a:prstGeom prst="rect">
            <a:avLst/>
          </a:prstGeom>
        </p:spPr>
      </p:pic>
      <p:pic>
        <p:nvPicPr>
          <p:cNvPr id="7" name="Grafik 5">
            <a:extLst>
              <a:ext uri="{FF2B5EF4-FFF2-40B4-BE49-F238E27FC236}">
                <a16:creationId xmlns:a16="http://schemas.microsoft.com/office/drawing/2014/main" id="{C3F464B2-D925-DC63-0821-CFA49254CB4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5024" y="3662468"/>
            <a:ext cx="4742613" cy="5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7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AAD0-70C0-8AB8-94B3-0C3DD033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0424845-C76E-C1F5-268B-EF9BFF75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3" y="5300420"/>
            <a:ext cx="2752042" cy="1376021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9DF156D8-4B9B-44C9-399D-5DE3F3BCB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0" y="154549"/>
            <a:ext cx="2695575" cy="1809750"/>
          </a:xfrm>
          <a:prstGeom prst="rect">
            <a:avLst/>
          </a:prstGeom>
        </p:spPr>
      </p:pic>
      <p:pic>
        <p:nvPicPr>
          <p:cNvPr id="10" name="Picture 9" descr="A bar code with text&#10;&#10;Description automatically generated">
            <a:extLst>
              <a:ext uri="{FF2B5EF4-FFF2-40B4-BE49-F238E27FC236}">
                <a16:creationId xmlns:a16="http://schemas.microsoft.com/office/drawing/2014/main" id="{7496AB9B-FACF-BAB7-6783-FF28C39CD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60" y="220902"/>
            <a:ext cx="2543175" cy="1800225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FA02EA5F-0357-6220-96B6-9FFE6EDB82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9853418" y="4624408"/>
            <a:ext cx="2294090" cy="1706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C86688-C050-ED23-3E06-CD5D656683AD}"/>
              </a:ext>
            </a:extLst>
          </p:cNvPr>
          <p:cNvSpPr txBox="1"/>
          <p:nvPr/>
        </p:nvSpPr>
        <p:spPr>
          <a:xfrm>
            <a:off x="8193847" y="5676243"/>
            <a:ext cx="3731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Roboto" panose="02000000000000000000" pitchFamily="2" charset="0"/>
                <a:ea typeface="Roboto" panose="02000000000000000000" pitchFamily="2" charset="0"/>
              </a:rPr>
              <a:t>Update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private authoritative sources </a:t>
            </a:r>
            <a:r>
              <a:rPr lang="hu-HU" sz="2400" dirty="0">
                <a:latin typeface="Roboto" panose="02000000000000000000" pitchFamily="2" charset="0"/>
                <a:ea typeface="Roboto" panose="02000000000000000000" pitchFamily="2" charset="0"/>
              </a:rPr>
              <a:t>like CISAC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’s IP/ISWC.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6BAD79-FD70-FBE7-23D4-012C56042AB2}"/>
              </a:ext>
            </a:extLst>
          </p:cNvPr>
          <p:cNvSpPr txBox="1"/>
          <p:nvPr/>
        </p:nvSpPr>
        <p:spPr>
          <a:xfrm>
            <a:off x="52520" y="1878178"/>
            <a:ext cx="441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Roboto" panose="02000000000000000000" pitchFamily="2" charset="0"/>
                <a:ea typeface="Roboto" panose="02000000000000000000" pitchFamily="2" charset="0"/>
              </a:rPr>
              <a:t>Coordination of protected and public data in a private Wikibase.</a:t>
            </a:r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8B768-9EEE-FD0B-979C-E4E6BA1F77FE}"/>
              </a:ext>
            </a:extLst>
          </p:cNvPr>
          <p:cNvSpPr txBox="1"/>
          <p:nvPr/>
        </p:nvSpPr>
        <p:spPr>
          <a:xfrm>
            <a:off x="2338582" y="5098392"/>
            <a:ext cx="38393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dirty="0">
                <a:latin typeface="Roboto" panose="02000000000000000000" pitchFamily="2" charset="0"/>
                <a:ea typeface="Roboto" panose="02000000000000000000" pitchFamily="2" charset="0"/>
              </a:rPr>
              <a:t>Ensure public authority control (f.e. VIAF) of improved and more complete data.</a:t>
            </a:r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BC6FB1-1D12-B07F-BE63-0F082E32A8D1}"/>
              </a:ext>
            </a:extLst>
          </p:cNvPr>
          <p:cNvSpPr txBox="1"/>
          <p:nvPr/>
        </p:nvSpPr>
        <p:spPr>
          <a:xfrm>
            <a:off x="7718282" y="1940562"/>
            <a:ext cx="4417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Roboto" panose="02000000000000000000" pitchFamily="2" charset="0"/>
                <a:ea typeface="Roboto" panose="02000000000000000000" pitchFamily="2" charset="0"/>
              </a:rPr>
              <a:t>Public interest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</a:rPr>
              <a:t>microdata, digital objects and dataset release coordination.</a:t>
            </a:r>
          </a:p>
        </p:txBody>
      </p:sp>
      <p:sp>
        <p:nvSpPr>
          <p:cNvPr id="27" name="Freeform 262">
            <a:extLst>
              <a:ext uri="{FF2B5EF4-FFF2-40B4-BE49-F238E27FC236}">
                <a16:creationId xmlns:a16="http://schemas.microsoft.com/office/drawing/2014/main" id="{A16C1D68-12FE-85B8-BCF4-39BC4E23F8F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42217" y="2021127"/>
            <a:ext cx="1901023" cy="1913957"/>
          </a:xfrm>
          <a:custGeom>
            <a:avLst/>
            <a:gdLst>
              <a:gd name="T0" fmla="*/ 2408 w 3086"/>
              <a:gd name="T1" fmla="*/ 960 h 3108"/>
              <a:gd name="T2" fmla="*/ 2254 w 3086"/>
              <a:gd name="T3" fmla="*/ 1020 h 3108"/>
              <a:gd name="T4" fmla="*/ 2179 w 3086"/>
              <a:gd name="T5" fmla="*/ 1121 h 3108"/>
              <a:gd name="T6" fmla="*/ 2166 w 3086"/>
              <a:gd name="T7" fmla="*/ 1245 h 3108"/>
              <a:gd name="T8" fmla="*/ 2210 w 3086"/>
              <a:gd name="T9" fmla="*/ 1363 h 3108"/>
              <a:gd name="T10" fmla="*/ 2297 w 3086"/>
              <a:gd name="T11" fmla="*/ 1451 h 3108"/>
              <a:gd name="T12" fmla="*/ 2414 w 3086"/>
              <a:gd name="T13" fmla="*/ 1491 h 3108"/>
              <a:gd name="T14" fmla="*/ 2539 w 3086"/>
              <a:gd name="T15" fmla="*/ 1460 h 3108"/>
              <a:gd name="T16" fmla="*/ 2639 w 3086"/>
              <a:gd name="T17" fmla="*/ 1374 h 3108"/>
              <a:gd name="T18" fmla="*/ 2674 w 3086"/>
              <a:gd name="T19" fmla="*/ 1255 h 3108"/>
              <a:gd name="T20" fmla="*/ 2651 w 3086"/>
              <a:gd name="T21" fmla="*/ 1133 h 3108"/>
              <a:gd name="T22" fmla="*/ 2559 w 3086"/>
              <a:gd name="T23" fmla="*/ 1012 h 3108"/>
              <a:gd name="T24" fmla="*/ 2992 w 3086"/>
              <a:gd name="T25" fmla="*/ 1555 h 3108"/>
              <a:gd name="T26" fmla="*/ 2856 w 3086"/>
              <a:gd name="T27" fmla="*/ 1722 h 3108"/>
              <a:gd name="T28" fmla="*/ 2671 w 3086"/>
              <a:gd name="T29" fmla="*/ 1839 h 3108"/>
              <a:gd name="T30" fmla="*/ 2459 w 3086"/>
              <a:gd name="T31" fmla="*/ 1889 h 3108"/>
              <a:gd name="T32" fmla="*/ 2244 w 3086"/>
              <a:gd name="T33" fmla="*/ 1869 h 3108"/>
              <a:gd name="T34" fmla="*/ 2047 w 3086"/>
              <a:gd name="T35" fmla="*/ 1781 h 3108"/>
              <a:gd name="T36" fmla="*/ 1890 w 3086"/>
              <a:gd name="T37" fmla="*/ 1633 h 3108"/>
              <a:gd name="T38" fmla="*/ 1769 w 3086"/>
              <a:gd name="T39" fmla="*/ 1375 h 3108"/>
              <a:gd name="T40" fmla="*/ 1779 w 3086"/>
              <a:gd name="T41" fmla="*/ 1056 h 3108"/>
              <a:gd name="T42" fmla="*/ 1937 w 3086"/>
              <a:gd name="T43" fmla="*/ 776 h 3108"/>
              <a:gd name="T44" fmla="*/ 2172 w 3086"/>
              <a:gd name="T45" fmla="*/ 613 h 3108"/>
              <a:gd name="T46" fmla="*/ 2380 w 3086"/>
              <a:gd name="T47" fmla="*/ 564 h 3108"/>
              <a:gd name="T48" fmla="*/ 2592 w 3086"/>
              <a:gd name="T49" fmla="*/ 585 h 3108"/>
              <a:gd name="T50" fmla="*/ 2797 w 3086"/>
              <a:gd name="T51" fmla="*/ 681 h 3108"/>
              <a:gd name="T52" fmla="*/ 2599 w 3086"/>
              <a:gd name="T53" fmla="*/ 421 h 3108"/>
              <a:gd name="T54" fmla="*/ 2209 w 3086"/>
              <a:gd name="T55" fmla="*/ 152 h 3108"/>
              <a:gd name="T56" fmla="*/ 1744 w 3086"/>
              <a:gd name="T57" fmla="*/ 14 h 3108"/>
              <a:gd name="T58" fmla="*/ 1084 w 3086"/>
              <a:gd name="T59" fmla="*/ 70 h 3108"/>
              <a:gd name="T60" fmla="*/ 452 w 3086"/>
              <a:gd name="T61" fmla="*/ 455 h 3108"/>
              <a:gd name="T62" fmla="*/ 69 w 3086"/>
              <a:gd name="T63" fmla="*/ 1092 h 3108"/>
              <a:gd name="T64" fmla="*/ 6 w 3086"/>
              <a:gd name="T65" fmla="*/ 1697 h 3108"/>
              <a:gd name="T66" fmla="*/ 77 w 3086"/>
              <a:gd name="T67" fmla="*/ 2039 h 3108"/>
              <a:gd name="T68" fmla="*/ 150 w 3086"/>
              <a:gd name="T69" fmla="*/ 1901 h 3108"/>
              <a:gd name="T70" fmla="*/ 330 w 3086"/>
              <a:gd name="T71" fmla="*/ 1698 h 3108"/>
              <a:gd name="T72" fmla="*/ 585 w 3086"/>
              <a:gd name="T73" fmla="*/ 1596 h 3108"/>
              <a:gd name="T74" fmla="*/ 801 w 3086"/>
              <a:gd name="T75" fmla="*/ 1570 h 3108"/>
              <a:gd name="T76" fmla="*/ 951 w 3086"/>
              <a:gd name="T77" fmla="*/ 1342 h 3108"/>
              <a:gd name="T78" fmla="*/ 1191 w 3086"/>
              <a:gd name="T79" fmla="*/ 1216 h 3108"/>
              <a:gd name="T80" fmla="*/ 1449 w 3086"/>
              <a:gd name="T81" fmla="*/ 1231 h 3108"/>
              <a:gd name="T82" fmla="*/ 1635 w 3086"/>
              <a:gd name="T83" fmla="*/ 1349 h 3108"/>
              <a:gd name="T84" fmla="*/ 1409 w 3086"/>
              <a:gd name="T85" fmla="*/ 1709 h 3108"/>
              <a:gd name="T86" fmla="*/ 1296 w 3086"/>
              <a:gd name="T87" fmla="*/ 1610 h 3108"/>
              <a:gd name="T88" fmla="*/ 1207 w 3086"/>
              <a:gd name="T89" fmla="*/ 1618 h 3108"/>
              <a:gd name="T90" fmla="*/ 1120 w 3086"/>
              <a:gd name="T91" fmla="*/ 1711 h 3108"/>
              <a:gd name="T92" fmla="*/ 1152 w 3086"/>
              <a:gd name="T93" fmla="*/ 1878 h 3108"/>
              <a:gd name="T94" fmla="*/ 749 w 3086"/>
              <a:gd name="T95" fmla="*/ 1991 h 3108"/>
              <a:gd name="T96" fmla="*/ 657 w 3086"/>
              <a:gd name="T97" fmla="*/ 1957 h 3108"/>
              <a:gd name="T98" fmla="*/ 540 w 3086"/>
              <a:gd name="T99" fmla="*/ 2024 h 3108"/>
              <a:gd name="T100" fmla="*/ 542 w 3086"/>
              <a:gd name="T101" fmla="*/ 2195 h 3108"/>
              <a:gd name="T102" fmla="*/ 1045 w 3086"/>
              <a:gd name="T103" fmla="*/ 3026 h 3108"/>
              <a:gd name="T104" fmla="*/ 1543 w 3086"/>
              <a:gd name="T105" fmla="*/ 3108 h 3108"/>
              <a:gd name="T106" fmla="*/ 1972 w 3086"/>
              <a:gd name="T107" fmla="*/ 3047 h 3108"/>
              <a:gd name="T108" fmla="*/ 2146 w 3086"/>
              <a:gd name="T109" fmla="*/ 2880 h 3108"/>
              <a:gd name="T110" fmla="*/ 2060 w 3086"/>
              <a:gd name="T111" fmla="*/ 2643 h 3108"/>
              <a:gd name="T112" fmla="*/ 2098 w 3086"/>
              <a:gd name="T113" fmla="*/ 2388 h 3108"/>
              <a:gd name="T114" fmla="*/ 2244 w 3086"/>
              <a:gd name="T115" fmla="*/ 2190 h 3108"/>
              <a:gd name="T116" fmla="*/ 2468 w 3086"/>
              <a:gd name="T117" fmla="*/ 2082 h 3108"/>
              <a:gd name="T118" fmla="*/ 2725 w 3086"/>
              <a:gd name="T119" fmla="*/ 2095 h 3108"/>
              <a:gd name="T120" fmla="*/ 2935 w 3086"/>
              <a:gd name="T121" fmla="*/ 2224 h 3108"/>
              <a:gd name="T122" fmla="*/ 3063 w 3086"/>
              <a:gd name="T123" fmla="*/ 1817 h 3108"/>
              <a:gd name="T124" fmla="*/ 3082 w 3086"/>
              <a:gd name="T125" fmla="*/ 1444 h 3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86" h="3108">
                <a:moveTo>
                  <a:pt x="2545" y="1002"/>
                </a:moveTo>
                <a:lnTo>
                  <a:pt x="2532" y="993"/>
                </a:lnTo>
                <a:lnTo>
                  <a:pt x="2517" y="985"/>
                </a:lnTo>
                <a:lnTo>
                  <a:pt x="2503" y="979"/>
                </a:lnTo>
                <a:lnTo>
                  <a:pt x="2488" y="972"/>
                </a:lnTo>
                <a:lnTo>
                  <a:pt x="2473" y="968"/>
                </a:lnTo>
                <a:lnTo>
                  <a:pt x="2457" y="964"/>
                </a:lnTo>
                <a:lnTo>
                  <a:pt x="2441" y="962"/>
                </a:lnTo>
                <a:lnTo>
                  <a:pt x="2424" y="961"/>
                </a:lnTo>
                <a:lnTo>
                  <a:pt x="2408" y="960"/>
                </a:lnTo>
                <a:lnTo>
                  <a:pt x="2391" y="961"/>
                </a:lnTo>
                <a:lnTo>
                  <a:pt x="2375" y="964"/>
                </a:lnTo>
                <a:lnTo>
                  <a:pt x="2358" y="967"/>
                </a:lnTo>
                <a:lnTo>
                  <a:pt x="2341" y="972"/>
                </a:lnTo>
                <a:lnTo>
                  <a:pt x="2324" y="979"/>
                </a:lnTo>
                <a:lnTo>
                  <a:pt x="2307" y="987"/>
                </a:lnTo>
                <a:lnTo>
                  <a:pt x="2291" y="996"/>
                </a:lnTo>
                <a:lnTo>
                  <a:pt x="2278" y="1004"/>
                </a:lnTo>
                <a:lnTo>
                  <a:pt x="2266" y="1012"/>
                </a:lnTo>
                <a:lnTo>
                  <a:pt x="2254" y="1020"/>
                </a:lnTo>
                <a:lnTo>
                  <a:pt x="2244" y="1029"/>
                </a:lnTo>
                <a:lnTo>
                  <a:pt x="2235" y="1037"/>
                </a:lnTo>
                <a:lnTo>
                  <a:pt x="2225" y="1046"/>
                </a:lnTo>
                <a:lnTo>
                  <a:pt x="2216" y="1057"/>
                </a:lnTo>
                <a:lnTo>
                  <a:pt x="2209" y="1066"/>
                </a:lnTo>
                <a:lnTo>
                  <a:pt x="2202" y="1077"/>
                </a:lnTo>
                <a:lnTo>
                  <a:pt x="2194" y="1087"/>
                </a:lnTo>
                <a:lnTo>
                  <a:pt x="2189" y="1099"/>
                </a:lnTo>
                <a:lnTo>
                  <a:pt x="2183" y="1109"/>
                </a:lnTo>
                <a:lnTo>
                  <a:pt x="2179" y="1121"/>
                </a:lnTo>
                <a:lnTo>
                  <a:pt x="2175" y="1133"/>
                </a:lnTo>
                <a:lnTo>
                  <a:pt x="2171" y="1145"/>
                </a:lnTo>
                <a:lnTo>
                  <a:pt x="2169" y="1157"/>
                </a:lnTo>
                <a:lnTo>
                  <a:pt x="2167" y="1171"/>
                </a:lnTo>
                <a:lnTo>
                  <a:pt x="2165" y="1183"/>
                </a:lnTo>
                <a:lnTo>
                  <a:pt x="2164" y="1196"/>
                </a:lnTo>
                <a:lnTo>
                  <a:pt x="2164" y="1208"/>
                </a:lnTo>
                <a:lnTo>
                  <a:pt x="2164" y="1220"/>
                </a:lnTo>
                <a:lnTo>
                  <a:pt x="2165" y="1232"/>
                </a:lnTo>
                <a:lnTo>
                  <a:pt x="2166" y="1245"/>
                </a:lnTo>
                <a:lnTo>
                  <a:pt x="2168" y="1257"/>
                </a:lnTo>
                <a:lnTo>
                  <a:pt x="2170" y="1269"/>
                </a:lnTo>
                <a:lnTo>
                  <a:pt x="2174" y="1281"/>
                </a:lnTo>
                <a:lnTo>
                  <a:pt x="2178" y="1293"/>
                </a:lnTo>
                <a:lnTo>
                  <a:pt x="2181" y="1304"/>
                </a:lnTo>
                <a:lnTo>
                  <a:pt x="2186" y="1317"/>
                </a:lnTo>
                <a:lnTo>
                  <a:pt x="2191" y="1328"/>
                </a:lnTo>
                <a:lnTo>
                  <a:pt x="2197" y="1340"/>
                </a:lnTo>
                <a:lnTo>
                  <a:pt x="2204" y="1351"/>
                </a:lnTo>
                <a:lnTo>
                  <a:pt x="2210" y="1363"/>
                </a:lnTo>
                <a:lnTo>
                  <a:pt x="2217" y="1373"/>
                </a:lnTo>
                <a:lnTo>
                  <a:pt x="2224" y="1383"/>
                </a:lnTo>
                <a:lnTo>
                  <a:pt x="2233" y="1394"/>
                </a:lnTo>
                <a:lnTo>
                  <a:pt x="2241" y="1403"/>
                </a:lnTo>
                <a:lnTo>
                  <a:pt x="2249" y="1413"/>
                </a:lnTo>
                <a:lnTo>
                  <a:pt x="2258" y="1421"/>
                </a:lnTo>
                <a:lnTo>
                  <a:pt x="2267" y="1429"/>
                </a:lnTo>
                <a:lnTo>
                  <a:pt x="2277" y="1437"/>
                </a:lnTo>
                <a:lnTo>
                  <a:pt x="2286" y="1444"/>
                </a:lnTo>
                <a:lnTo>
                  <a:pt x="2297" y="1451"/>
                </a:lnTo>
                <a:lnTo>
                  <a:pt x="2307" y="1457"/>
                </a:lnTo>
                <a:lnTo>
                  <a:pt x="2319" y="1464"/>
                </a:lnTo>
                <a:lnTo>
                  <a:pt x="2329" y="1469"/>
                </a:lnTo>
                <a:lnTo>
                  <a:pt x="2341" y="1474"/>
                </a:lnTo>
                <a:lnTo>
                  <a:pt x="2353" y="1478"/>
                </a:lnTo>
                <a:lnTo>
                  <a:pt x="2365" y="1483"/>
                </a:lnTo>
                <a:lnTo>
                  <a:pt x="2377" y="1486"/>
                </a:lnTo>
                <a:lnTo>
                  <a:pt x="2389" y="1488"/>
                </a:lnTo>
                <a:lnTo>
                  <a:pt x="2401" y="1490"/>
                </a:lnTo>
                <a:lnTo>
                  <a:pt x="2414" y="1491"/>
                </a:lnTo>
                <a:lnTo>
                  <a:pt x="2426" y="1491"/>
                </a:lnTo>
                <a:lnTo>
                  <a:pt x="2439" y="1490"/>
                </a:lnTo>
                <a:lnTo>
                  <a:pt x="2451" y="1489"/>
                </a:lnTo>
                <a:lnTo>
                  <a:pt x="2464" y="1487"/>
                </a:lnTo>
                <a:lnTo>
                  <a:pt x="2476" y="1485"/>
                </a:lnTo>
                <a:lnTo>
                  <a:pt x="2488" y="1480"/>
                </a:lnTo>
                <a:lnTo>
                  <a:pt x="2501" y="1476"/>
                </a:lnTo>
                <a:lnTo>
                  <a:pt x="2513" y="1472"/>
                </a:lnTo>
                <a:lnTo>
                  <a:pt x="2527" y="1466"/>
                </a:lnTo>
                <a:lnTo>
                  <a:pt x="2539" y="1460"/>
                </a:lnTo>
                <a:lnTo>
                  <a:pt x="2552" y="1452"/>
                </a:lnTo>
                <a:lnTo>
                  <a:pt x="2564" y="1445"/>
                </a:lnTo>
                <a:lnTo>
                  <a:pt x="2575" y="1438"/>
                </a:lnTo>
                <a:lnTo>
                  <a:pt x="2587" y="1429"/>
                </a:lnTo>
                <a:lnTo>
                  <a:pt x="2597" y="1421"/>
                </a:lnTo>
                <a:lnTo>
                  <a:pt x="2607" y="1412"/>
                </a:lnTo>
                <a:lnTo>
                  <a:pt x="2616" y="1403"/>
                </a:lnTo>
                <a:lnTo>
                  <a:pt x="2624" y="1394"/>
                </a:lnTo>
                <a:lnTo>
                  <a:pt x="2631" y="1383"/>
                </a:lnTo>
                <a:lnTo>
                  <a:pt x="2639" y="1374"/>
                </a:lnTo>
                <a:lnTo>
                  <a:pt x="2645" y="1363"/>
                </a:lnTo>
                <a:lnTo>
                  <a:pt x="2651" y="1352"/>
                </a:lnTo>
                <a:lnTo>
                  <a:pt x="2655" y="1341"/>
                </a:lnTo>
                <a:lnTo>
                  <a:pt x="2660" y="1329"/>
                </a:lnTo>
                <a:lnTo>
                  <a:pt x="2664" y="1318"/>
                </a:lnTo>
                <a:lnTo>
                  <a:pt x="2668" y="1305"/>
                </a:lnTo>
                <a:lnTo>
                  <a:pt x="2670" y="1294"/>
                </a:lnTo>
                <a:lnTo>
                  <a:pt x="2672" y="1280"/>
                </a:lnTo>
                <a:lnTo>
                  <a:pt x="2673" y="1268"/>
                </a:lnTo>
                <a:lnTo>
                  <a:pt x="2674" y="1255"/>
                </a:lnTo>
                <a:lnTo>
                  <a:pt x="2674" y="1243"/>
                </a:lnTo>
                <a:lnTo>
                  <a:pt x="2674" y="1231"/>
                </a:lnTo>
                <a:lnTo>
                  <a:pt x="2673" y="1219"/>
                </a:lnTo>
                <a:lnTo>
                  <a:pt x="2672" y="1206"/>
                </a:lnTo>
                <a:lnTo>
                  <a:pt x="2670" y="1194"/>
                </a:lnTo>
                <a:lnTo>
                  <a:pt x="2668" y="1181"/>
                </a:lnTo>
                <a:lnTo>
                  <a:pt x="2665" y="1170"/>
                </a:lnTo>
                <a:lnTo>
                  <a:pt x="2660" y="1157"/>
                </a:lnTo>
                <a:lnTo>
                  <a:pt x="2656" y="1146"/>
                </a:lnTo>
                <a:lnTo>
                  <a:pt x="2651" y="1133"/>
                </a:lnTo>
                <a:lnTo>
                  <a:pt x="2646" y="1122"/>
                </a:lnTo>
                <a:lnTo>
                  <a:pt x="2640" y="1110"/>
                </a:lnTo>
                <a:lnTo>
                  <a:pt x="2634" y="1098"/>
                </a:lnTo>
                <a:lnTo>
                  <a:pt x="2625" y="1084"/>
                </a:lnTo>
                <a:lnTo>
                  <a:pt x="2616" y="1069"/>
                </a:lnTo>
                <a:lnTo>
                  <a:pt x="2606" y="1057"/>
                </a:lnTo>
                <a:lnTo>
                  <a:pt x="2595" y="1044"/>
                </a:lnTo>
                <a:lnTo>
                  <a:pt x="2584" y="1033"/>
                </a:lnTo>
                <a:lnTo>
                  <a:pt x="2571" y="1022"/>
                </a:lnTo>
                <a:lnTo>
                  <a:pt x="2559" y="1012"/>
                </a:lnTo>
                <a:lnTo>
                  <a:pt x="2545" y="1002"/>
                </a:lnTo>
                <a:close/>
                <a:moveTo>
                  <a:pt x="3071" y="1336"/>
                </a:moveTo>
                <a:lnTo>
                  <a:pt x="3066" y="1365"/>
                </a:lnTo>
                <a:lnTo>
                  <a:pt x="3058" y="1393"/>
                </a:lnTo>
                <a:lnTo>
                  <a:pt x="3051" y="1421"/>
                </a:lnTo>
                <a:lnTo>
                  <a:pt x="3042" y="1448"/>
                </a:lnTo>
                <a:lnTo>
                  <a:pt x="3030" y="1475"/>
                </a:lnTo>
                <a:lnTo>
                  <a:pt x="3019" y="1502"/>
                </a:lnTo>
                <a:lnTo>
                  <a:pt x="3005" y="1528"/>
                </a:lnTo>
                <a:lnTo>
                  <a:pt x="2992" y="1555"/>
                </a:lnTo>
                <a:lnTo>
                  <a:pt x="2981" y="1573"/>
                </a:lnTo>
                <a:lnTo>
                  <a:pt x="2969" y="1592"/>
                </a:lnTo>
                <a:lnTo>
                  <a:pt x="2957" y="1611"/>
                </a:lnTo>
                <a:lnTo>
                  <a:pt x="2943" y="1628"/>
                </a:lnTo>
                <a:lnTo>
                  <a:pt x="2931" y="1645"/>
                </a:lnTo>
                <a:lnTo>
                  <a:pt x="2916" y="1662"/>
                </a:lnTo>
                <a:lnTo>
                  <a:pt x="2903" y="1678"/>
                </a:lnTo>
                <a:lnTo>
                  <a:pt x="2887" y="1693"/>
                </a:lnTo>
                <a:lnTo>
                  <a:pt x="2872" y="1708"/>
                </a:lnTo>
                <a:lnTo>
                  <a:pt x="2856" y="1722"/>
                </a:lnTo>
                <a:lnTo>
                  <a:pt x="2840" y="1736"/>
                </a:lnTo>
                <a:lnTo>
                  <a:pt x="2823" y="1750"/>
                </a:lnTo>
                <a:lnTo>
                  <a:pt x="2805" y="1763"/>
                </a:lnTo>
                <a:lnTo>
                  <a:pt x="2788" y="1776"/>
                </a:lnTo>
                <a:lnTo>
                  <a:pt x="2769" y="1787"/>
                </a:lnTo>
                <a:lnTo>
                  <a:pt x="2751" y="1799"/>
                </a:lnTo>
                <a:lnTo>
                  <a:pt x="2731" y="1810"/>
                </a:lnTo>
                <a:lnTo>
                  <a:pt x="2711" y="1821"/>
                </a:lnTo>
                <a:lnTo>
                  <a:pt x="2690" y="1830"/>
                </a:lnTo>
                <a:lnTo>
                  <a:pt x="2671" y="1839"/>
                </a:lnTo>
                <a:lnTo>
                  <a:pt x="2650" y="1847"/>
                </a:lnTo>
                <a:lnTo>
                  <a:pt x="2629" y="1855"/>
                </a:lnTo>
                <a:lnTo>
                  <a:pt x="2609" y="1861"/>
                </a:lnTo>
                <a:lnTo>
                  <a:pt x="2588" y="1868"/>
                </a:lnTo>
                <a:lnTo>
                  <a:pt x="2566" y="1873"/>
                </a:lnTo>
                <a:lnTo>
                  <a:pt x="2545" y="1878"/>
                </a:lnTo>
                <a:lnTo>
                  <a:pt x="2524" y="1882"/>
                </a:lnTo>
                <a:lnTo>
                  <a:pt x="2503" y="1885"/>
                </a:lnTo>
                <a:lnTo>
                  <a:pt x="2481" y="1887"/>
                </a:lnTo>
                <a:lnTo>
                  <a:pt x="2459" y="1889"/>
                </a:lnTo>
                <a:lnTo>
                  <a:pt x="2438" y="1890"/>
                </a:lnTo>
                <a:lnTo>
                  <a:pt x="2415" y="1890"/>
                </a:lnTo>
                <a:lnTo>
                  <a:pt x="2393" y="1890"/>
                </a:lnTo>
                <a:lnTo>
                  <a:pt x="2371" y="1889"/>
                </a:lnTo>
                <a:lnTo>
                  <a:pt x="2350" y="1887"/>
                </a:lnTo>
                <a:lnTo>
                  <a:pt x="2328" y="1885"/>
                </a:lnTo>
                <a:lnTo>
                  <a:pt x="2306" y="1882"/>
                </a:lnTo>
                <a:lnTo>
                  <a:pt x="2285" y="1879"/>
                </a:lnTo>
                <a:lnTo>
                  <a:pt x="2265" y="1874"/>
                </a:lnTo>
                <a:lnTo>
                  <a:pt x="2244" y="1869"/>
                </a:lnTo>
                <a:lnTo>
                  <a:pt x="2223" y="1863"/>
                </a:lnTo>
                <a:lnTo>
                  <a:pt x="2203" y="1857"/>
                </a:lnTo>
                <a:lnTo>
                  <a:pt x="2183" y="1850"/>
                </a:lnTo>
                <a:lnTo>
                  <a:pt x="2162" y="1841"/>
                </a:lnTo>
                <a:lnTo>
                  <a:pt x="2142" y="1833"/>
                </a:lnTo>
                <a:lnTo>
                  <a:pt x="2123" y="1824"/>
                </a:lnTo>
                <a:lnTo>
                  <a:pt x="2104" y="1814"/>
                </a:lnTo>
                <a:lnTo>
                  <a:pt x="2084" y="1804"/>
                </a:lnTo>
                <a:lnTo>
                  <a:pt x="2066" y="1792"/>
                </a:lnTo>
                <a:lnTo>
                  <a:pt x="2047" y="1781"/>
                </a:lnTo>
                <a:lnTo>
                  <a:pt x="2030" y="1768"/>
                </a:lnTo>
                <a:lnTo>
                  <a:pt x="2012" y="1756"/>
                </a:lnTo>
                <a:lnTo>
                  <a:pt x="1994" y="1742"/>
                </a:lnTo>
                <a:lnTo>
                  <a:pt x="1979" y="1728"/>
                </a:lnTo>
                <a:lnTo>
                  <a:pt x="1962" y="1713"/>
                </a:lnTo>
                <a:lnTo>
                  <a:pt x="1947" y="1698"/>
                </a:lnTo>
                <a:lnTo>
                  <a:pt x="1932" y="1683"/>
                </a:lnTo>
                <a:lnTo>
                  <a:pt x="1918" y="1667"/>
                </a:lnTo>
                <a:lnTo>
                  <a:pt x="1903" y="1651"/>
                </a:lnTo>
                <a:lnTo>
                  <a:pt x="1890" y="1633"/>
                </a:lnTo>
                <a:lnTo>
                  <a:pt x="1877" y="1615"/>
                </a:lnTo>
                <a:lnTo>
                  <a:pt x="1865" y="1597"/>
                </a:lnTo>
                <a:lnTo>
                  <a:pt x="1852" y="1579"/>
                </a:lnTo>
                <a:lnTo>
                  <a:pt x="1841" y="1559"/>
                </a:lnTo>
                <a:lnTo>
                  <a:pt x="1825" y="1529"/>
                </a:lnTo>
                <a:lnTo>
                  <a:pt x="1811" y="1499"/>
                </a:lnTo>
                <a:lnTo>
                  <a:pt x="1798" y="1469"/>
                </a:lnTo>
                <a:lnTo>
                  <a:pt x="1787" y="1439"/>
                </a:lnTo>
                <a:lnTo>
                  <a:pt x="1778" y="1407"/>
                </a:lnTo>
                <a:lnTo>
                  <a:pt x="1769" y="1375"/>
                </a:lnTo>
                <a:lnTo>
                  <a:pt x="1763" y="1344"/>
                </a:lnTo>
                <a:lnTo>
                  <a:pt x="1759" y="1310"/>
                </a:lnTo>
                <a:lnTo>
                  <a:pt x="1756" y="1278"/>
                </a:lnTo>
                <a:lnTo>
                  <a:pt x="1755" y="1246"/>
                </a:lnTo>
                <a:lnTo>
                  <a:pt x="1755" y="1213"/>
                </a:lnTo>
                <a:lnTo>
                  <a:pt x="1756" y="1181"/>
                </a:lnTo>
                <a:lnTo>
                  <a:pt x="1760" y="1150"/>
                </a:lnTo>
                <a:lnTo>
                  <a:pt x="1764" y="1118"/>
                </a:lnTo>
                <a:lnTo>
                  <a:pt x="1771" y="1087"/>
                </a:lnTo>
                <a:lnTo>
                  <a:pt x="1779" y="1056"/>
                </a:lnTo>
                <a:lnTo>
                  <a:pt x="1788" y="1025"/>
                </a:lnTo>
                <a:lnTo>
                  <a:pt x="1800" y="994"/>
                </a:lnTo>
                <a:lnTo>
                  <a:pt x="1812" y="965"/>
                </a:lnTo>
                <a:lnTo>
                  <a:pt x="1825" y="936"/>
                </a:lnTo>
                <a:lnTo>
                  <a:pt x="1841" y="908"/>
                </a:lnTo>
                <a:lnTo>
                  <a:pt x="1858" y="880"/>
                </a:lnTo>
                <a:lnTo>
                  <a:pt x="1876" y="852"/>
                </a:lnTo>
                <a:lnTo>
                  <a:pt x="1895" y="826"/>
                </a:lnTo>
                <a:lnTo>
                  <a:pt x="1916" y="800"/>
                </a:lnTo>
                <a:lnTo>
                  <a:pt x="1937" y="776"/>
                </a:lnTo>
                <a:lnTo>
                  <a:pt x="1961" y="753"/>
                </a:lnTo>
                <a:lnTo>
                  <a:pt x="1985" y="730"/>
                </a:lnTo>
                <a:lnTo>
                  <a:pt x="2011" y="709"/>
                </a:lnTo>
                <a:lnTo>
                  <a:pt x="2037" y="690"/>
                </a:lnTo>
                <a:lnTo>
                  <a:pt x="2065" y="671"/>
                </a:lnTo>
                <a:lnTo>
                  <a:pt x="2094" y="653"/>
                </a:lnTo>
                <a:lnTo>
                  <a:pt x="2113" y="643"/>
                </a:lnTo>
                <a:lnTo>
                  <a:pt x="2133" y="632"/>
                </a:lnTo>
                <a:lnTo>
                  <a:pt x="2153" y="623"/>
                </a:lnTo>
                <a:lnTo>
                  <a:pt x="2172" y="613"/>
                </a:lnTo>
                <a:lnTo>
                  <a:pt x="2192" y="605"/>
                </a:lnTo>
                <a:lnTo>
                  <a:pt x="2213" y="598"/>
                </a:lnTo>
                <a:lnTo>
                  <a:pt x="2233" y="592"/>
                </a:lnTo>
                <a:lnTo>
                  <a:pt x="2253" y="585"/>
                </a:lnTo>
                <a:lnTo>
                  <a:pt x="2274" y="580"/>
                </a:lnTo>
                <a:lnTo>
                  <a:pt x="2295" y="576"/>
                </a:lnTo>
                <a:lnTo>
                  <a:pt x="2315" y="572"/>
                </a:lnTo>
                <a:lnTo>
                  <a:pt x="2337" y="569"/>
                </a:lnTo>
                <a:lnTo>
                  <a:pt x="2358" y="567"/>
                </a:lnTo>
                <a:lnTo>
                  <a:pt x="2380" y="564"/>
                </a:lnTo>
                <a:lnTo>
                  <a:pt x="2401" y="563"/>
                </a:lnTo>
                <a:lnTo>
                  <a:pt x="2423" y="563"/>
                </a:lnTo>
                <a:lnTo>
                  <a:pt x="2445" y="563"/>
                </a:lnTo>
                <a:lnTo>
                  <a:pt x="2467" y="564"/>
                </a:lnTo>
                <a:lnTo>
                  <a:pt x="2487" y="567"/>
                </a:lnTo>
                <a:lnTo>
                  <a:pt x="2509" y="569"/>
                </a:lnTo>
                <a:lnTo>
                  <a:pt x="2530" y="572"/>
                </a:lnTo>
                <a:lnTo>
                  <a:pt x="2551" y="576"/>
                </a:lnTo>
                <a:lnTo>
                  <a:pt x="2571" y="580"/>
                </a:lnTo>
                <a:lnTo>
                  <a:pt x="2592" y="585"/>
                </a:lnTo>
                <a:lnTo>
                  <a:pt x="2613" y="591"/>
                </a:lnTo>
                <a:lnTo>
                  <a:pt x="2632" y="598"/>
                </a:lnTo>
                <a:lnTo>
                  <a:pt x="2653" y="605"/>
                </a:lnTo>
                <a:lnTo>
                  <a:pt x="2673" y="612"/>
                </a:lnTo>
                <a:lnTo>
                  <a:pt x="2693" y="621"/>
                </a:lnTo>
                <a:lnTo>
                  <a:pt x="2711" y="630"/>
                </a:lnTo>
                <a:lnTo>
                  <a:pt x="2731" y="641"/>
                </a:lnTo>
                <a:lnTo>
                  <a:pt x="2750" y="651"/>
                </a:lnTo>
                <a:lnTo>
                  <a:pt x="2774" y="666"/>
                </a:lnTo>
                <a:lnTo>
                  <a:pt x="2797" y="681"/>
                </a:lnTo>
                <a:lnTo>
                  <a:pt x="2820" y="698"/>
                </a:lnTo>
                <a:lnTo>
                  <a:pt x="2842" y="715"/>
                </a:lnTo>
                <a:lnTo>
                  <a:pt x="2816" y="675"/>
                </a:lnTo>
                <a:lnTo>
                  <a:pt x="2788" y="636"/>
                </a:lnTo>
                <a:lnTo>
                  <a:pt x="2760" y="598"/>
                </a:lnTo>
                <a:lnTo>
                  <a:pt x="2730" y="561"/>
                </a:lnTo>
                <a:lnTo>
                  <a:pt x="2699" y="525"/>
                </a:lnTo>
                <a:lnTo>
                  <a:pt x="2667" y="489"/>
                </a:lnTo>
                <a:lnTo>
                  <a:pt x="2634" y="455"/>
                </a:lnTo>
                <a:lnTo>
                  <a:pt x="2599" y="421"/>
                </a:lnTo>
                <a:lnTo>
                  <a:pt x="2565" y="390"/>
                </a:lnTo>
                <a:lnTo>
                  <a:pt x="2529" y="359"/>
                </a:lnTo>
                <a:lnTo>
                  <a:pt x="2492" y="329"/>
                </a:lnTo>
                <a:lnTo>
                  <a:pt x="2454" y="299"/>
                </a:lnTo>
                <a:lnTo>
                  <a:pt x="2415" y="272"/>
                </a:lnTo>
                <a:lnTo>
                  <a:pt x="2376" y="245"/>
                </a:lnTo>
                <a:lnTo>
                  <a:pt x="2335" y="220"/>
                </a:lnTo>
                <a:lnTo>
                  <a:pt x="2294" y="196"/>
                </a:lnTo>
                <a:lnTo>
                  <a:pt x="2252" y="173"/>
                </a:lnTo>
                <a:lnTo>
                  <a:pt x="2209" y="152"/>
                </a:lnTo>
                <a:lnTo>
                  <a:pt x="2165" y="131"/>
                </a:lnTo>
                <a:lnTo>
                  <a:pt x="2122" y="113"/>
                </a:lnTo>
                <a:lnTo>
                  <a:pt x="2076" y="95"/>
                </a:lnTo>
                <a:lnTo>
                  <a:pt x="2031" y="79"/>
                </a:lnTo>
                <a:lnTo>
                  <a:pt x="1984" y="65"/>
                </a:lnTo>
                <a:lnTo>
                  <a:pt x="1937" y="51"/>
                </a:lnTo>
                <a:lnTo>
                  <a:pt x="1890" y="40"/>
                </a:lnTo>
                <a:lnTo>
                  <a:pt x="1842" y="29"/>
                </a:lnTo>
                <a:lnTo>
                  <a:pt x="1793" y="21"/>
                </a:lnTo>
                <a:lnTo>
                  <a:pt x="1744" y="14"/>
                </a:lnTo>
                <a:lnTo>
                  <a:pt x="1695" y="7"/>
                </a:lnTo>
                <a:lnTo>
                  <a:pt x="1644" y="3"/>
                </a:lnTo>
                <a:lnTo>
                  <a:pt x="1593" y="1"/>
                </a:lnTo>
                <a:lnTo>
                  <a:pt x="1543" y="0"/>
                </a:lnTo>
                <a:lnTo>
                  <a:pt x="1464" y="2"/>
                </a:lnTo>
                <a:lnTo>
                  <a:pt x="1385" y="8"/>
                </a:lnTo>
                <a:lnTo>
                  <a:pt x="1307" y="18"/>
                </a:lnTo>
                <a:lnTo>
                  <a:pt x="1232" y="31"/>
                </a:lnTo>
                <a:lnTo>
                  <a:pt x="1157" y="49"/>
                </a:lnTo>
                <a:lnTo>
                  <a:pt x="1084" y="70"/>
                </a:lnTo>
                <a:lnTo>
                  <a:pt x="1012" y="94"/>
                </a:lnTo>
                <a:lnTo>
                  <a:pt x="943" y="122"/>
                </a:lnTo>
                <a:lnTo>
                  <a:pt x="874" y="153"/>
                </a:lnTo>
                <a:lnTo>
                  <a:pt x="807" y="188"/>
                </a:lnTo>
                <a:lnTo>
                  <a:pt x="743" y="225"/>
                </a:lnTo>
                <a:lnTo>
                  <a:pt x="681" y="265"/>
                </a:lnTo>
                <a:lnTo>
                  <a:pt x="620" y="309"/>
                </a:lnTo>
                <a:lnTo>
                  <a:pt x="562" y="355"/>
                </a:lnTo>
                <a:lnTo>
                  <a:pt x="506" y="404"/>
                </a:lnTo>
                <a:lnTo>
                  <a:pt x="452" y="455"/>
                </a:lnTo>
                <a:lnTo>
                  <a:pt x="401" y="509"/>
                </a:lnTo>
                <a:lnTo>
                  <a:pt x="352" y="565"/>
                </a:lnTo>
                <a:lnTo>
                  <a:pt x="307" y="624"/>
                </a:lnTo>
                <a:lnTo>
                  <a:pt x="263" y="685"/>
                </a:lnTo>
                <a:lnTo>
                  <a:pt x="224" y="748"/>
                </a:lnTo>
                <a:lnTo>
                  <a:pt x="186" y="814"/>
                </a:lnTo>
                <a:lnTo>
                  <a:pt x="152" y="881"/>
                </a:lnTo>
                <a:lnTo>
                  <a:pt x="121" y="949"/>
                </a:lnTo>
                <a:lnTo>
                  <a:pt x="93" y="1019"/>
                </a:lnTo>
                <a:lnTo>
                  <a:pt x="69" y="1092"/>
                </a:lnTo>
                <a:lnTo>
                  <a:pt x="49" y="1165"/>
                </a:lnTo>
                <a:lnTo>
                  <a:pt x="31" y="1240"/>
                </a:lnTo>
                <a:lnTo>
                  <a:pt x="18" y="1318"/>
                </a:lnTo>
                <a:lnTo>
                  <a:pt x="8" y="1395"/>
                </a:lnTo>
                <a:lnTo>
                  <a:pt x="2" y="1474"/>
                </a:lnTo>
                <a:lnTo>
                  <a:pt x="0" y="1555"/>
                </a:lnTo>
                <a:lnTo>
                  <a:pt x="0" y="1590"/>
                </a:lnTo>
                <a:lnTo>
                  <a:pt x="2" y="1627"/>
                </a:lnTo>
                <a:lnTo>
                  <a:pt x="4" y="1662"/>
                </a:lnTo>
                <a:lnTo>
                  <a:pt x="6" y="1697"/>
                </a:lnTo>
                <a:lnTo>
                  <a:pt x="10" y="1733"/>
                </a:lnTo>
                <a:lnTo>
                  <a:pt x="15" y="1767"/>
                </a:lnTo>
                <a:lnTo>
                  <a:pt x="20" y="1803"/>
                </a:lnTo>
                <a:lnTo>
                  <a:pt x="26" y="1837"/>
                </a:lnTo>
                <a:lnTo>
                  <a:pt x="32" y="1871"/>
                </a:lnTo>
                <a:lnTo>
                  <a:pt x="39" y="1905"/>
                </a:lnTo>
                <a:lnTo>
                  <a:pt x="48" y="1938"/>
                </a:lnTo>
                <a:lnTo>
                  <a:pt x="57" y="1972"/>
                </a:lnTo>
                <a:lnTo>
                  <a:pt x="66" y="2005"/>
                </a:lnTo>
                <a:lnTo>
                  <a:pt x="77" y="2039"/>
                </a:lnTo>
                <a:lnTo>
                  <a:pt x="87" y="2071"/>
                </a:lnTo>
                <a:lnTo>
                  <a:pt x="99" y="2103"/>
                </a:lnTo>
                <a:lnTo>
                  <a:pt x="100" y="2077"/>
                </a:lnTo>
                <a:lnTo>
                  <a:pt x="104" y="2051"/>
                </a:lnTo>
                <a:lnTo>
                  <a:pt x="109" y="2025"/>
                </a:lnTo>
                <a:lnTo>
                  <a:pt x="115" y="1998"/>
                </a:lnTo>
                <a:lnTo>
                  <a:pt x="122" y="1974"/>
                </a:lnTo>
                <a:lnTo>
                  <a:pt x="130" y="1949"/>
                </a:lnTo>
                <a:lnTo>
                  <a:pt x="140" y="1925"/>
                </a:lnTo>
                <a:lnTo>
                  <a:pt x="150" y="1901"/>
                </a:lnTo>
                <a:lnTo>
                  <a:pt x="163" y="1878"/>
                </a:lnTo>
                <a:lnTo>
                  <a:pt x="176" y="1856"/>
                </a:lnTo>
                <a:lnTo>
                  <a:pt x="192" y="1833"/>
                </a:lnTo>
                <a:lnTo>
                  <a:pt x="208" y="1811"/>
                </a:lnTo>
                <a:lnTo>
                  <a:pt x="227" y="1790"/>
                </a:lnTo>
                <a:lnTo>
                  <a:pt x="246" y="1770"/>
                </a:lnTo>
                <a:lnTo>
                  <a:pt x="265" y="1751"/>
                </a:lnTo>
                <a:lnTo>
                  <a:pt x="286" y="1733"/>
                </a:lnTo>
                <a:lnTo>
                  <a:pt x="308" y="1715"/>
                </a:lnTo>
                <a:lnTo>
                  <a:pt x="330" y="1698"/>
                </a:lnTo>
                <a:lnTo>
                  <a:pt x="354" y="1683"/>
                </a:lnTo>
                <a:lnTo>
                  <a:pt x="378" y="1668"/>
                </a:lnTo>
                <a:lnTo>
                  <a:pt x="403" y="1655"/>
                </a:lnTo>
                <a:lnTo>
                  <a:pt x="428" y="1642"/>
                </a:lnTo>
                <a:lnTo>
                  <a:pt x="454" y="1631"/>
                </a:lnTo>
                <a:lnTo>
                  <a:pt x="480" y="1621"/>
                </a:lnTo>
                <a:lnTo>
                  <a:pt x="506" y="1613"/>
                </a:lnTo>
                <a:lnTo>
                  <a:pt x="531" y="1607"/>
                </a:lnTo>
                <a:lnTo>
                  <a:pt x="558" y="1600"/>
                </a:lnTo>
                <a:lnTo>
                  <a:pt x="585" y="1596"/>
                </a:lnTo>
                <a:lnTo>
                  <a:pt x="612" y="1594"/>
                </a:lnTo>
                <a:lnTo>
                  <a:pt x="638" y="1593"/>
                </a:lnTo>
                <a:lnTo>
                  <a:pt x="664" y="1594"/>
                </a:lnTo>
                <a:lnTo>
                  <a:pt x="690" y="1596"/>
                </a:lnTo>
                <a:lnTo>
                  <a:pt x="715" y="1599"/>
                </a:lnTo>
                <a:lnTo>
                  <a:pt x="740" y="1606"/>
                </a:lnTo>
                <a:lnTo>
                  <a:pt x="765" y="1613"/>
                </a:lnTo>
                <a:lnTo>
                  <a:pt x="788" y="1621"/>
                </a:lnTo>
                <a:lnTo>
                  <a:pt x="794" y="1595"/>
                </a:lnTo>
                <a:lnTo>
                  <a:pt x="801" y="1570"/>
                </a:lnTo>
                <a:lnTo>
                  <a:pt x="809" y="1545"/>
                </a:lnTo>
                <a:lnTo>
                  <a:pt x="819" y="1520"/>
                </a:lnTo>
                <a:lnTo>
                  <a:pt x="831" y="1495"/>
                </a:lnTo>
                <a:lnTo>
                  <a:pt x="844" y="1472"/>
                </a:lnTo>
                <a:lnTo>
                  <a:pt x="859" y="1448"/>
                </a:lnTo>
                <a:lnTo>
                  <a:pt x="875" y="1425"/>
                </a:lnTo>
                <a:lnTo>
                  <a:pt x="893" y="1402"/>
                </a:lnTo>
                <a:lnTo>
                  <a:pt x="912" y="1381"/>
                </a:lnTo>
                <a:lnTo>
                  <a:pt x="931" y="1362"/>
                </a:lnTo>
                <a:lnTo>
                  <a:pt x="951" y="1342"/>
                </a:lnTo>
                <a:lnTo>
                  <a:pt x="973" y="1324"/>
                </a:lnTo>
                <a:lnTo>
                  <a:pt x="995" y="1307"/>
                </a:lnTo>
                <a:lnTo>
                  <a:pt x="1017" y="1292"/>
                </a:lnTo>
                <a:lnTo>
                  <a:pt x="1042" y="1276"/>
                </a:lnTo>
                <a:lnTo>
                  <a:pt x="1066" y="1263"/>
                </a:lnTo>
                <a:lnTo>
                  <a:pt x="1090" y="1251"/>
                </a:lnTo>
                <a:lnTo>
                  <a:pt x="1115" y="1240"/>
                </a:lnTo>
                <a:lnTo>
                  <a:pt x="1141" y="1231"/>
                </a:lnTo>
                <a:lnTo>
                  <a:pt x="1166" y="1224"/>
                </a:lnTo>
                <a:lnTo>
                  <a:pt x="1191" y="1216"/>
                </a:lnTo>
                <a:lnTo>
                  <a:pt x="1218" y="1211"/>
                </a:lnTo>
                <a:lnTo>
                  <a:pt x="1245" y="1207"/>
                </a:lnTo>
                <a:lnTo>
                  <a:pt x="1271" y="1205"/>
                </a:lnTo>
                <a:lnTo>
                  <a:pt x="1298" y="1204"/>
                </a:lnTo>
                <a:lnTo>
                  <a:pt x="1324" y="1204"/>
                </a:lnTo>
                <a:lnTo>
                  <a:pt x="1350" y="1206"/>
                </a:lnTo>
                <a:lnTo>
                  <a:pt x="1375" y="1210"/>
                </a:lnTo>
                <a:lnTo>
                  <a:pt x="1401" y="1215"/>
                </a:lnTo>
                <a:lnTo>
                  <a:pt x="1426" y="1223"/>
                </a:lnTo>
                <a:lnTo>
                  <a:pt x="1449" y="1231"/>
                </a:lnTo>
                <a:lnTo>
                  <a:pt x="1470" y="1237"/>
                </a:lnTo>
                <a:lnTo>
                  <a:pt x="1490" y="1245"/>
                </a:lnTo>
                <a:lnTo>
                  <a:pt x="1509" y="1254"/>
                </a:lnTo>
                <a:lnTo>
                  <a:pt x="1528" y="1264"/>
                </a:lnTo>
                <a:lnTo>
                  <a:pt x="1547" y="1275"/>
                </a:lnTo>
                <a:lnTo>
                  <a:pt x="1565" y="1287"/>
                </a:lnTo>
                <a:lnTo>
                  <a:pt x="1583" y="1301"/>
                </a:lnTo>
                <a:lnTo>
                  <a:pt x="1601" y="1316"/>
                </a:lnTo>
                <a:lnTo>
                  <a:pt x="1617" y="1332"/>
                </a:lnTo>
                <a:lnTo>
                  <a:pt x="1635" y="1349"/>
                </a:lnTo>
                <a:lnTo>
                  <a:pt x="1650" y="1368"/>
                </a:lnTo>
                <a:lnTo>
                  <a:pt x="1667" y="1388"/>
                </a:lnTo>
                <a:lnTo>
                  <a:pt x="1682" y="1408"/>
                </a:lnTo>
                <a:lnTo>
                  <a:pt x="1698" y="1430"/>
                </a:lnTo>
                <a:lnTo>
                  <a:pt x="1713" y="1453"/>
                </a:lnTo>
                <a:lnTo>
                  <a:pt x="1727" y="1478"/>
                </a:lnTo>
                <a:lnTo>
                  <a:pt x="2103" y="2134"/>
                </a:lnTo>
                <a:lnTo>
                  <a:pt x="1765" y="2330"/>
                </a:lnTo>
                <a:lnTo>
                  <a:pt x="1420" y="1727"/>
                </a:lnTo>
                <a:lnTo>
                  <a:pt x="1409" y="1709"/>
                </a:lnTo>
                <a:lnTo>
                  <a:pt x="1398" y="1692"/>
                </a:lnTo>
                <a:lnTo>
                  <a:pt x="1385" y="1677"/>
                </a:lnTo>
                <a:lnTo>
                  <a:pt x="1373" y="1662"/>
                </a:lnTo>
                <a:lnTo>
                  <a:pt x="1360" y="1649"/>
                </a:lnTo>
                <a:lnTo>
                  <a:pt x="1347" y="1638"/>
                </a:lnTo>
                <a:lnTo>
                  <a:pt x="1332" y="1628"/>
                </a:lnTo>
                <a:lnTo>
                  <a:pt x="1318" y="1619"/>
                </a:lnTo>
                <a:lnTo>
                  <a:pt x="1311" y="1615"/>
                </a:lnTo>
                <a:lnTo>
                  <a:pt x="1303" y="1612"/>
                </a:lnTo>
                <a:lnTo>
                  <a:pt x="1296" y="1610"/>
                </a:lnTo>
                <a:lnTo>
                  <a:pt x="1289" y="1608"/>
                </a:lnTo>
                <a:lnTo>
                  <a:pt x="1280" y="1606"/>
                </a:lnTo>
                <a:lnTo>
                  <a:pt x="1273" y="1605"/>
                </a:lnTo>
                <a:lnTo>
                  <a:pt x="1265" y="1605"/>
                </a:lnTo>
                <a:lnTo>
                  <a:pt x="1257" y="1605"/>
                </a:lnTo>
                <a:lnTo>
                  <a:pt x="1248" y="1606"/>
                </a:lnTo>
                <a:lnTo>
                  <a:pt x="1241" y="1607"/>
                </a:lnTo>
                <a:lnTo>
                  <a:pt x="1233" y="1609"/>
                </a:lnTo>
                <a:lnTo>
                  <a:pt x="1225" y="1612"/>
                </a:lnTo>
                <a:lnTo>
                  <a:pt x="1207" y="1618"/>
                </a:lnTo>
                <a:lnTo>
                  <a:pt x="1190" y="1628"/>
                </a:lnTo>
                <a:lnTo>
                  <a:pt x="1174" y="1638"/>
                </a:lnTo>
                <a:lnTo>
                  <a:pt x="1159" y="1648"/>
                </a:lnTo>
                <a:lnTo>
                  <a:pt x="1148" y="1661"/>
                </a:lnTo>
                <a:lnTo>
                  <a:pt x="1138" y="1675"/>
                </a:lnTo>
                <a:lnTo>
                  <a:pt x="1132" y="1681"/>
                </a:lnTo>
                <a:lnTo>
                  <a:pt x="1129" y="1688"/>
                </a:lnTo>
                <a:lnTo>
                  <a:pt x="1125" y="1695"/>
                </a:lnTo>
                <a:lnTo>
                  <a:pt x="1122" y="1703"/>
                </a:lnTo>
                <a:lnTo>
                  <a:pt x="1120" y="1711"/>
                </a:lnTo>
                <a:lnTo>
                  <a:pt x="1118" y="1718"/>
                </a:lnTo>
                <a:lnTo>
                  <a:pt x="1117" y="1727"/>
                </a:lnTo>
                <a:lnTo>
                  <a:pt x="1116" y="1735"/>
                </a:lnTo>
                <a:lnTo>
                  <a:pt x="1115" y="1753"/>
                </a:lnTo>
                <a:lnTo>
                  <a:pt x="1116" y="1772"/>
                </a:lnTo>
                <a:lnTo>
                  <a:pt x="1120" y="1791"/>
                </a:lnTo>
                <a:lnTo>
                  <a:pt x="1125" y="1811"/>
                </a:lnTo>
                <a:lnTo>
                  <a:pt x="1132" y="1832"/>
                </a:lnTo>
                <a:lnTo>
                  <a:pt x="1141" y="1854"/>
                </a:lnTo>
                <a:lnTo>
                  <a:pt x="1152" y="1878"/>
                </a:lnTo>
                <a:lnTo>
                  <a:pt x="1166" y="1901"/>
                </a:lnTo>
                <a:lnTo>
                  <a:pt x="1499" y="2484"/>
                </a:lnTo>
                <a:lnTo>
                  <a:pt x="1168" y="2677"/>
                </a:lnTo>
                <a:lnTo>
                  <a:pt x="825" y="2079"/>
                </a:lnTo>
                <a:lnTo>
                  <a:pt x="813" y="2061"/>
                </a:lnTo>
                <a:lnTo>
                  <a:pt x="802" y="2044"/>
                </a:lnTo>
                <a:lnTo>
                  <a:pt x="789" y="2028"/>
                </a:lnTo>
                <a:lnTo>
                  <a:pt x="777" y="2015"/>
                </a:lnTo>
                <a:lnTo>
                  <a:pt x="764" y="2002"/>
                </a:lnTo>
                <a:lnTo>
                  <a:pt x="749" y="1991"/>
                </a:lnTo>
                <a:lnTo>
                  <a:pt x="735" y="1980"/>
                </a:lnTo>
                <a:lnTo>
                  <a:pt x="720" y="1972"/>
                </a:lnTo>
                <a:lnTo>
                  <a:pt x="712" y="1968"/>
                </a:lnTo>
                <a:lnTo>
                  <a:pt x="704" y="1965"/>
                </a:lnTo>
                <a:lnTo>
                  <a:pt x="696" y="1961"/>
                </a:lnTo>
                <a:lnTo>
                  <a:pt x="689" y="1959"/>
                </a:lnTo>
                <a:lnTo>
                  <a:pt x="681" y="1958"/>
                </a:lnTo>
                <a:lnTo>
                  <a:pt x="672" y="1957"/>
                </a:lnTo>
                <a:lnTo>
                  <a:pt x="665" y="1957"/>
                </a:lnTo>
                <a:lnTo>
                  <a:pt x="657" y="1957"/>
                </a:lnTo>
                <a:lnTo>
                  <a:pt x="649" y="1958"/>
                </a:lnTo>
                <a:lnTo>
                  <a:pt x="640" y="1959"/>
                </a:lnTo>
                <a:lnTo>
                  <a:pt x="632" y="1961"/>
                </a:lnTo>
                <a:lnTo>
                  <a:pt x="624" y="1963"/>
                </a:lnTo>
                <a:lnTo>
                  <a:pt x="607" y="1970"/>
                </a:lnTo>
                <a:lnTo>
                  <a:pt x="591" y="1978"/>
                </a:lnTo>
                <a:lnTo>
                  <a:pt x="575" y="1989"/>
                </a:lnTo>
                <a:lnTo>
                  <a:pt x="562" y="1999"/>
                </a:lnTo>
                <a:lnTo>
                  <a:pt x="549" y="2011"/>
                </a:lnTo>
                <a:lnTo>
                  <a:pt x="540" y="2024"/>
                </a:lnTo>
                <a:lnTo>
                  <a:pt x="531" y="2038"/>
                </a:lnTo>
                <a:lnTo>
                  <a:pt x="525" y="2051"/>
                </a:lnTo>
                <a:lnTo>
                  <a:pt x="520" y="2067"/>
                </a:lnTo>
                <a:lnTo>
                  <a:pt x="518" y="2082"/>
                </a:lnTo>
                <a:lnTo>
                  <a:pt x="517" y="2099"/>
                </a:lnTo>
                <a:lnTo>
                  <a:pt x="518" y="2117"/>
                </a:lnTo>
                <a:lnTo>
                  <a:pt x="521" y="2135"/>
                </a:lnTo>
                <a:lnTo>
                  <a:pt x="526" y="2154"/>
                </a:lnTo>
                <a:lnTo>
                  <a:pt x="533" y="2174"/>
                </a:lnTo>
                <a:lnTo>
                  <a:pt x="542" y="2195"/>
                </a:lnTo>
                <a:lnTo>
                  <a:pt x="552" y="2217"/>
                </a:lnTo>
                <a:lnTo>
                  <a:pt x="564" y="2239"/>
                </a:lnTo>
                <a:lnTo>
                  <a:pt x="903" y="2832"/>
                </a:lnTo>
                <a:lnTo>
                  <a:pt x="778" y="2904"/>
                </a:lnTo>
                <a:lnTo>
                  <a:pt x="821" y="2928"/>
                </a:lnTo>
                <a:lnTo>
                  <a:pt x="864" y="2950"/>
                </a:lnTo>
                <a:lnTo>
                  <a:pt x="909" y="2971"/>
                </a:lnTo>
                <a:lnTo>
                  <a:pt x="953" y="2990"/>
                </a:lnTo>
                <a:lnTo>
                  <a:pt x="1000" y="3009"/>
                </a:lnTo>
                <a:lnTo>
                  <a:pt x="1045" y="3026"/>
                </a:lnTo>
                <a:lnTo>
                  <a:pt x="1093" y="3041"/>
                </a:lnTo>
                <a:lnTo>
                  <a:pt x="1141" y="3055"/>
                </a:lnTo>
                <a:lnTo>
                  <a:pt x="1189" y="3067"/>
                </a:lnTo>
                <a:lnTo>
                  <a:pt x="1238" y="3078"/>
                </a:lnTo>
                <a:lnTo>
                  <a:pt x="1288" y="3087"/>
                </a:lnTo>
                <a:lnTo>
                  <a:pt x="1337" y="3094"/>
                </a:lnTo>
                <a:lnTo>
                  <a:pt x="1388" y="3101"/>
                </a:lnTo>
                <a:lnTo>
                  <a:pt x="1439" y="3105"/>
                </a:lnTo>
                <a:lnTo>
                  <a:pt x="1491" y="3107"/>
                </a:lnTo>
                <a:lnTo>
                  <a:pt x="1543" y="3108"/>
                </a:lnTo>
                <a:lnTo>
                  <a:pt x="1587" y="3107"/>
                </a:lnTo>
                <a:lnTo>
                  <a:pt x="1632" y="3106"/>
                </a:lnTo>
                <a:lnTo>
                  <a:pt x="1675" y="3103"/>
                </a:lnTo>
                <a:lnTo>
                  <a:pt x="1719" y="3098"/>
                </a:lnTo>
                <a:lnTo>
                  <a:pt x="1762" y="3092"/>
                </a:lnTo>
                <a:lnTo>
                  <a:pt x="1805" y="3086"/>
                </a:lnTo>
                <a:lnTo>
                  <a:pt x="1847" y="3078"/>
                </a:lnTo>
                <a:lnTo>
                  <a:pt x="1890" y="3068"/>
                </a:lnTo>
                <a:lnTo>
                  <a:pt x="1931" y="3059"/>
                </a:lnTo>
                <a:lnTo>
                  <a:pt x="1972" y="3047"/>
                </a:lnTo>
                <a:lnTo>
                  <a:pt x="2013" y="3035"/>
                </a:lnTo>
                <a:lnTo>
                  <a:pt x="2052" y="3021"/>
                </a:lnTo>
                <a:lnTo>
                  <a:pt x="2093" y="3007"/>
                </a:lnTo>
                <a:lnTo>
                  <a:pt x="2131" y="2991"/>
                </a:lnTo>
                <a:lnTo>
                  <a:pt x="2170" y="2974"/>
                </a:lnTo>
                <a:lnTo>
                  <a:pt x="2208" y="2957"/>
                </a:lnTo>
                <a:lnTo>
                  <a:pt x="2191" y="2939"/>
                </a:lnTo>
                <a:lnTo>
                  <a:pt x="2175" y="2920"/>
                </a:lnTo>
                <a:lnTo>
                  <a:pt x="2160" y="2900"/>
                </a:lnTo>
                <a:lnTo>
                  <a:pt x="2146" y="2880"/>
                </a:lnTo>
                <a:lnTo>
                  <a:pt x="2132" y="2859"/>
                </a:lnTo>
                <a:lnTo>
                  <a:pt x="2120" y="2837"/>
                </a:lnTo>
                <a:lnTo>
                  <a:pt x="2108" y="2815"/>
                </a:lnTo>
                <a:lnTo>
                  <a:pt x="2098" y="2792"/>
                </a:lnTo>
                <a:lnTo>
                  <a:pt x="2089" y="2768"/>
                </a:lnTo>
                <a:lnTo>
                  <a:pt x="2080" y="2744"/>
                </a:lnTo>
                <a:lnTo>
                  <a:pt x="2073" y="2720"/>
                </a:lnTo>
                <a:lnTo>
                  <a:pt x="2068" y="2695"/>
                </a:lnTo>
                <a:lnTo>
                  <a:pt x="2063" y="2669"/>
                </a:lnTo>
                <a:lnTo>
                  <a:pt x="2060" y="2643"/>
                </a:lnTo>
                <a:lnTo>
                  <a:pt x="2057" y="2617"/>
                </a:lnTo>
                <a:lnTo>
                  <a:pt x="2057" y="2591"/>
                </a:lnTo>
                <a:lnTo>
                  <a:pt x="2057" y="2563"/>
                </a:lnTo>
                <a:lnTo>
                  <a:pt x="2060" y="2537"/>
                </a:lnTo>
                <a:lnTo>
                  <a:pt x="2063" y="2511"/>
                </a:lnTo>
                <a:lnTo>
                  <a:pt x="2068" y="2485"/>
                </a:lnTo>
                <a:lnTo>
                  <a:pt x="2073" y="2460"/>
                </a:lnTo>
                <a:lnTo>
                  <a:pt x="2080" y="2436"/>
                </a:lnTo>
                <a:lnTo>
                  <a:pt x="2089" y="2412"/>
                </a:lnTo>
                <a:lnTo>
                  <a:pt x="2098" y="2388"/>
                </a:lnTo>
                <a:lnTo>
                  <a:pt x="2108" y="2365"/>
                </a:lnTo>
                <a:lnTo>
                  <a:pt x="2120" y="2343"/>
                </a:lnTo>
                <a:lnTo>
                  <a:pt x="2132" y="2321"/>
                </a:lnTo>
                <a:lnTo>
                  <a:pt x="2146" y="2300"/>
                </a:lnTo>
                <a:lnTo>
                  <a:pt x="2159" y="2280"/>
                </a:lnTo>
                <a:lnTo>
                  <a:pt x="2175" y="2261"/>
                </a:lnTo>
                <a:lnTo>
                  <a:pt x="2191" y="2242"/>
                </a:lnTo>
                <a:lnTo>
                  <a:pt x="2208" y="2223"/>
                </a:lnTo>
                <a:lnTo>
                  <a:pt x="2225" y="2207"/>
                </a:lnTo>
                <a:lnTo>
                  <a:pt x="2244" y="2190"/>
                </a:lnTo>
                <a:lnTo>
                  <a:pt x="2264" y="2175"/>
                </a:lnTo>
                <a:lnTo>
                  <a:pt x="2284" y="2161"/>
                </a:lnTo>
                <a:lnTo>
                  <a:pt x="2305" y="2147"/>
                </a:lnTo>
                <a:lnTo>
                  <a:pt x="2327" y="2135"/>
                </a:lnTo>
                <a:lnTo>
                  <a:pt x="2349" y="2123"/>
                </a:lnTo>
                <a:lnTo>
                  <a:pt x="2371" y="2113"/>
                </a:lnTo>
                <a:lnTo>
                  <a:pt x="2394" y="2103"/>
                </a:lnTo>
                <a:lnTo>
                  <a:pt x="2419" y="2095"/>
                </a:lnTo>
                <a:lnTo>
                  <a:pt x="2443" y="2089"/>
                </a:lnTo>
                <a:lnTo>
                  <a:pt x="2468" y="2082"/>
                </a:lnTo>
                <a:lnTo>
                  <a:pt x="2494" y="2078"/>
                </a:lnTo>
                <a:lnTo>
                  <a:pt x="2519" y="2075"/>
                </a:lnTo>
                <a:lnTo>
                  <a:pt x="2545" y="2073"/>
                </a:lnTo>
                <a:lnTo>
                  <a:pt x="2571" y="2072"/>
                </a:lnTo>
                <a:lnTo>
                  <a:pt x="2598" y="2073"/>
                </a:lnTo>
                <a:lnTo>
                  <a:pt x="2624" y="2075"/>
                </a:lnTo>
                <a:lnTo>
                  <a:pt x="2650" y="2078"/>
                </a:lnTo>
                <a:lnTo>
                  <a:pt x="2675" y="2082"/>
                </a:lnTo>
                <a:lnTo>
                  <a:pt x="2700" y="2089"/>
                </a:lnTo>
                <a:lnTo>
                  <a:pt x="2725" y="2095"/>
                </a:lnTo>
                <a:lnTo>
                  <a:pt x="2749" y="2103"/>
                </a:lnTo>
                <a:lnTo>
                  <a:pt x="2772" y="2113"/>
                </a:lnTo>
                <a:lnTo>
                  <a:pt x="2795" y="2123"/>
                </a:lnTo>
                <a:lnTo>
                  <a:pt x="2817" y="2135"/>
                </a:lnTo>
                <a:lnTo>
                  <a:pt x="2839" y="2147"/>
                </a:lnTo>
                <a:lnTo>
                  <a:pt x="2859" y="2161"/>
                </a:lnTo>
                <a:lnTo>
                  <a:pt x="2879" y="2175"/>
                </a:lnTo>
                <a:lnTo>
                  <a:pt x="2899" y="2191"/>
                </a:lnTo>
                <a:lnTo>
                  <a:pt x="2917" y="2207"/>
                </a:lnTo>
                <a:lnTo>
                  <a:pt x="2935" y="2224"/>
                </a:lnTo>
                <a:lnTo>
                  <a:pt x="2953" y="2186"/>
                </a:lnTo>
                <a:lnTo>
                  <a:pt x="2969" y="2147"/>
                </a:lnTo>
                <a:lnTo>
                  <a:pt x="2985" y="2107"/>
                </a:lnTo>
                <a:lnTo>
                  <a:pt x="2999" y="2068"/>
                </a:lnTo>
                <a:lnTo>
                  <a:pt x="3013" y="2027"/>
                </a:lnTo>
                <a:lnTo>
                  <a:pt x="3025" y="1986"/>
                </a:lnTo>
                <a:lnTo>
                  <a:pt x="3037" y="1945"/>
                </a:lnTo>
                <a:lnTo>
                  <a:pt x="3047" y="1903"/>
                </a:lnTo>
                <a:lnTo>
                  <a:pt x="3056" y="1860"/>
                </a:lnTo>
                <a:lnTo>
                  <a:pt x="3063" y="1817"/>
                </a:lnTo>
                <a:lnTo>
                  <a:pt x="3071" y="1775"/>
                </a:lnTo>
                <a:lnTo>
                  <a:pt x="3076" y="1731"/>
                </a:lnTo>
                <a:lnTo>
                  <a:pt x="3080" y="1687"/>
                </a:lnTo>
                <a:lnTo>
                  <a:pt x="3083" y="1643"/>
                </a:lnTo>
                <a:lnTo>
                  <a:pt x="3085" y="1598"/>
                </a:lnTo>
                <a:lnTo>
                  <a:pt x="3086" y="1555"/>
                </a:lnTo>
                <a:lnTo>
                  <a:pt x="3085" y="1526"/>
                </a:lnTo>
                <a:lnTo>
                  <a:pt x="3085" y="1499"/>
                </a:lnTo>
                <a:lnTo>
                  <a:pt x="3084" y="1471"/>
                </a:lnTo>
                <a:lnTo>
                  <a:pt x="3082" y="1444"/>
                </a:lnTo>
                <a:lnTo>
                  <a:pt x="3080" y="1417"/>
                </a:lnTo>
                <a:lnTo>
                  <a:pt x="3077" y="1390"/>
                </a:lnTo>
                <a:lnTo>
                  <a:pt x="3074" y="1363"/>
                </a:lnTo>
                <a:lnTo>
                  <a:pt x="3071" y="1336"/>
                </a:lnTo>
                <a:close/>
              </a:path>
            </a:pathLst>
          </a:custGeom>
          <a:solidFill>
            <a:srgbClr val="00B2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9" name="Picture 28" descr="A logo with text on it&#10;&#10;Description automatically generated">
            <a:extLst>
              <a:ext uri="{FF2B5EF4-FFF2-40B4-BE49-F238E27FC236}">
                <a16:creationId xmlns:a16="http://schemas.microsoft.com/office/drawing/2014/main" id="{3849E8F4-4738-4FD7-2A00-760E90A92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345" y="679228"/>
            <a:ext cx="2757954" cy="1117245"/>
          </a:xfrm>
          <a:prstGeom prst="rect">
            <a:avLst/>
          </a:prstGeom>
        </p:spPr>
      </p:pic>
      <p:pic>
        <p:nvPicPr>
          <p:cNvPr id="31" name="Picture 30" descr="A black and white logo&#10;&#10;Description automatically generated">
            <a:extLst>
              <a:ext uri="{FF2B5EF4-FFF2-40B4-BE49-F238E27FC236}">
                <a16:creationId xmlns:a16="http://schemas.microsoft.com/office/drawing/2014/main" id="{68BC76BD-AAD3-093F-4ED6-EC0F4FFA55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322" y="2540727"/>
            <a:ext cx="1106953" cy="1384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4AE088-FC93-9D1E-F03E-2A9545A69395}"/>
              </a:ext>
            </a:extLst>
          </p:cNvPr>
          <p:cNvSpPr txBox="1"/>
          <p:nvPr/>
        </p:nvSpPr>
        <p:spPr>
          <a:xfrm>
            <a:off x="3970602" y="3963553"/>
            <a:ext cx="441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Digital Music Observatory </a:t>
            </a:r>
          </a:p>
          <a:p>
            <a:pPr algn="ctr"/>
            <a:r>
              <a:rPr lang="en-GB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data coordination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23847D83-3CE2-FF35-BC52-0D5E191C0F69}"/>
              </a:ext>
            </a:extLst>
          </p:cNvPr>
          <p:cNvSpPr/>
          <p:nvPr/>
        </p:nvSpPr>
        <p:spPr>
          <a:xfrm rot="2088839">
            <a:off x="3642699" y="1306307"/>
            <a:ext cx="1785968" cy="648000"/>
          </a:xfrm>
          <a:prstGeom prst="leftRightArrow">
            <a:avLst/>
          </a:prstGeom>
          <a:solidFill>
            <a:srgbClr val="4EC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C426F225-497D-3271-D9E0-E3DE34928B20}"/>
              </a:ext>
            </a:extLst>
          </p:cNvPr>
          <p:cNvSpPr/>
          <p:nvPr/>
        </p:nvSpPr>
        <p:spPr>
          <a:xfrm>
            <a:off x="8532319" y="3368403"/>
            <a:ext cx="1785968" cy="648000"/>
          </a:xfrm>
          <a:prstGeom prst="leftRightArrow">
            <a:avLst/>
          </a:prstGeom>
          <a:solidFill>
            <a:srgbClr val="4EC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3DFF03E3-C66D-F276-A2FA-5081E52D0453}"/>
              </a:ext>
            </a:extLst>
          </p:cNvPr>
          <p:cNvSpPr/>
          <p:nvPr/>
        </p:nvSpPr>
        <p:spPr>
          <a:xfrm rot="2007239">
            <a:off x="8259092" y="4597672"/>
            <a:ext cx="1785968" cy="648000"/>
          </a:xfrm>
          <a:prstGeom prst="leftRightArrow">
            <a:avLst/>
          </a:prstGeom>
          <a:solidFill>
            <a:srgbClr val="4EC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7BF402D9-F2D5-2B17-1ADF-51D124AAD328}"/>
              </a:ext>
            </a:extLst>
          </p:cNvPr>
          <p:cNvSpPr/>
          <p:nvPr/>
        </p:nvSpPr>
        <p:spPr>
          <a:xfrm rot="8569278">
            <a:off x="2190778" y="3695955"/>
            <a:ext cx="1620000" cy="648000"/>
          </a:xfrm>
          <a:prstGeom prst="leftRightArrow">
            <a:avLst/>
          </a:prstGeom>
          <a:solidFill>
            <a:srgbClr val="4EC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3ED26CBF-49EA-B06A-0F10-8E6C660FF1A7}"/>
              </a:ext>
            </a:extLst>
          </p:cNvPr>
          <p:cNvSpPr/>
          <p:nvPr/>
        </p:nvSpPr>
        <p:spPr>
          <a:xfrm>
            <a:off x="4999279" y="506496"/>
            <a:ext cx="1785968" cy="648000"/>
          </a:xfrm>
          <a:prstGeom prst="leftRightArrow">
            <a:avLst/>
          </a:prstGeom>
          <a:solidFill>
            <a:srgbClr val="4EC0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5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0B94-A8E0-661C-6C7C-7175C45E5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B8B9737-CC34-86FB-48A5-7EE1C3FC7D40}"/>
              </a:ext>
            </a:extLst>
          </p:cNvPr>
          <p:cNvGrpSpPr/>
          <p:nvPr/>
        </p:nvGrpSpPr>
        <p:grpSpPr>
          <a:xfrm>
            <a:off x="3058625" y="943049"/>
            <a:ext cx="5659107" cy="5465501"/>
            <a:chOff x="3956171" y="581611"/>
            <a:chExt cx="5659107" cy="546550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12C0004-FA41-EEA8-5D3A-0D9BC9CD6E95}"/>
                </a:ext>
              </a:extLst>
            </p:cNvPr>
            <p:cNvGrpSpPr/>
            <p:nvPr/>
          </p:nvGrpSpPr>
          <p:grpSpPr>
            <a:xfrm>
              <a:off x="3956171" y="581611"/>
              <a:ext cx="5659107" cy="5465501"/>
              <a:chOff x="4123970" y="327672"/>
              <a:chExt cx="5659107" cy="5465501"/>
            </a:xfrm>
          </p:grpSpPr>
          <p:pic>
            <p:nvPicPr>
              <p:cNvPr id="6" name="Picture 5" descr="A diagram of a company's trust&#10;&#10;Description automatically generated">
                <a:extLst>
                  <a:ext uri="{FF2B5EF4-FFF2-40B4-BE49-F238E27FC236}">
                    <a16:creationId xmlns:a16="http://schemas.microsoft.com/office/drawing/2014/main" id="{639C5AE3-D848-9678-0ED0-DE255DC39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07" t="5969" r="18699" b="3374"/>
              <a:stretch/>
            </p:blipFill>
            <p:spPr>
              <a:xfrm>
                <a:off x="4123970" y="327672"/>
                <a:ext cx="5659107" cy="5465501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9FBBB32-6F26-BE5A-5739-46A2EADD572F}"/>
                  </a:ext>
                </a:extLst>
              </p:cNvPr>
              <p:cNvSpPr/>
              <p:nvPr/>
            </p:nvSpPr>
            <p:spPr>
              <a:xfrm>
                <a:off x="6006165" y="2093551"/>
                <a:ext cx="1799907" cy="186220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" name="Freeform 262">
              <a:extLst>
                <a:ext uri="{FF2B5EF4-FFF2-40B4-BE49-F238E27FC236}">
                  <a16:creationId xmlns:a16="http://schemas.microsoft.com/office/drawing/2014/main" id="{3E04F730-5E53-DB72-A74F-5F58A232FB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32050" y="2459967"/>
              <a:ext cx="1626182" cy="1637246"/>
            </a:xfrm>
            <a:custGeom>
              <a:avLst/>
              <a:gdLst>
                <a:gd name="T0" fmla="*/ 2408 w 3086"/>
                <a:gd name="T1" fmla="*/ 960 h 3108"/>
                <a:gd name="T2" fmla="*/ 2254 w 3086"/>
                <a:gd name="T3" fmla="*/ 1020 h 3108"/>
                <a:gd name="T4" fmla="*/ 2179 w 3086"/>
                <a:gd name="T5" fmla="*/ 1121 h 3108"/>
                <a:gd name="T6" fmla="*/ 2166 w 3086"/>
                <a:gd name="T7" fmla="*/ 1245 h 3108"/>
                <a:gd name="T8" fmla="*/ 2210 w 3086"/>
                <a:gd name="T9" fmla="*/ 1363 h 3108"/>
                <a:gd name="T10" fmla="*/ 2297 w 3086"/>
                <a:gd name="T11" fmla="*/ 1451 h 3108"/>
                <a:gd name="T12" fmla="*/ 2414 w 3086"/>
                <a:gd name="T13" fmla="*/ 1491 h 3108"/>
                <a:gd name="T14" fmla="*/ 2539 w 3086"/>
                <a:gd name="T15" fmla="*/ 1460 h 3108"/>
                <a:gd name="T16" fmla="*/ 2639 w 3086"/>
                <a:gd name="T17" fmla="*/ 1374 h 3108"/>
                <a:gd name="T18" fmla="*/ 2674 w 3086"/>
                <a:gd name="T19" fmla="*/ 1255 h 3108"/>
                <a:gd name="T20" fmla="*/ 2651 w 3086"/>
                <a:gd name="T21" fmla="*/ 1133 h 3108"/>
                <a:gd name="T22" fmla="*/ 2559 w 3086"/>
                <a:gd name="T23" fmla="*/ 1012 h 3108"/>
                <a:gd name="T24" fmla="*/ 2992 w 3086"/>
                <a:gd name="T25" fmla="*/ 1555 h 3108"/>
                <a:gd name="T26" fmla="*/ 2856 w 3086"/>
                <a:gd name="T27" fmla="*/ 1722 h 3108"/>
                <a:gd name="T28" fmla="*/ 2671 w 3086"/>
                <a:gd name="T29" fmla="*/ 1839 h 3108"/>
                <a:gd name="T30" fmla="*/ 2459 w 3086"/>
                <a:gd name="T31" fmla="*/ 1889 h 3108"/>
                <a:gd name="T32" fmla="*/ 2244 w 3086"/>
                <a:gd name="T33" fmla="*/ 1869 h 3108"/>
                <a:gd name="T34" fmla="*/ 2047 w 3086"/>
                <a:gd name="T35" fmla="*/ 1781 h 3108"/>
                <a:gd name="T36" fmla="*/ 1890 w 3086"/>
                <a:gd name="T37" fmla="*/ 1633 h 3108"/>
                <a:gd name="T38" fmla="*/ 1769 w 3086"/>
                <a:gd name="T39" fmla="*/ 1375 h 3108"/>
                <a:gd name="T40" fmla="*/ 1779 w 3086"/>
                <a:gd name="T41" fmla="*/ 1056 h 3108"/>
                <a:gd name="T42" fmla="*/ 1937 w 3086"/>
                <a:gd name="T43" fmla="*/ 776 h 3108"/>
                <a:gd name="T44" fmla="*/ 2172 w 3086"/>
                <a:gd name="T45" fmla="*/ 613 h 3108"/>
                <a:gd name="T46" fmla="*/ 2380 w 3086"/>
                <a:gd name="T47" fmla="*/ 564 h 3108"/>
                <a:gd name="T48" fmla="*/ 2592 w 3086"/>
                <a:gd name="T49" fmla="*/ 585 h 3108"/>
                <a:gd name="T50" fmla="*/ 2797 w 3086"/>
                <a:gd name="T51" fmla="*/ 681 h 3108"/>
                <a:gd name="T52" fmla="*/ 2599 w 3086"/>
                <a:gd name="T53" fmla="*/ 421 h 3108"/>
                <a:gd name="T54" fmla="*/ 2209 w 3086"/>
                <a:gd name="T55" fmla="*/ 152 h 3108"/>
                <a:gd name="T56" fmla="*/ 1744 w 3086"/>
                <a:gd name="T57" fmla="*/ 14 h 3108"/>
                <a:gd name="T58" fmla="*/ 1084 w 3086"/>
                <a:gd name="T59" fmla="*/ 70 h 3108"/>
                <a:gd name="T60" fmla="*/ 452 w 3086"/>
                <a:gd name="T61" fmla="*/ 455 h 3108"/>
                <a:gd name="T62" fmla="*/ 69 w 3086"/>
                <a:gd name="T63" fmla="*/ 1092 h 3108"/>
                <a:gd name="T64" fmla="*/ 6 w 3086"/>
                <a:gd name="T65" fmla="*/ 1697 h 3108"/>
                <a:gd name="T66" fmla="*/ 77 w 3086"/>
                <a:gd name="T67" fmla="*/ 2039 h 3108"/>
                <a:gd name="T68" fmla="*/ 150 w 3086"/>
                <a:gd name="T69" fmla="*/ 1901 h 3108"/>
                <a:gd name="T70" fmla="*/ 330 w 3086"/>
                <a:gd name="T71" fmla="*/ 1698 h 3108"/>
                <a:gd name="T72" fmla="*/ 585 w 3086"/>
                <a:gd name="T73" fmla="*/ 1596 h 3108"/>
                <a:gd name="T74" fmla="*/ 801 w 3086"/>
                <a:gd name="T75" fmla="*/ 1570 h 3108"/>
                <a:gd name="T76" fmla="*/ 951 w 3086"/>
                <a:gd name="T77" fmla="*/ 1342 h 3108"/>
                <a:gd name="T78" fmla="*/ 1191 w 3086"/>
                <a:gd name="T79" fmla="*/ 1216 h 3108"/>
                <a:gd name="T80" fmla="*/ 1449 w 3086"/>
                <a:gd name="T81" fmla="*/ 1231 h 3108"/>
                <a:gd name="T82" fmla="*/ 1635 w 3086"/>
                <a:gd name="T83" fmla="*/ 1349 h 3108"/>
                <a:gd name="T84" fmla="*/ 1409 w 3086"/>
                <a:gd name="T85" fmla="*/ 1709 h 3108"/>
                <a:gd name="T86" fmla="*/ 1296 w 3086"/>
                <a:gd name="T87" fmla="*/ 1610 h 3108"/>
                <a:gd name="T88" fmla="*/ 1207 w 3086"/>
                <a:gd name="T89" fmla="*/ 1618 h 3108"/>
                <a:gd name="T90" fmla="*/ 1120 w 3086"/>
                <a:gd name="T91" fmla="*/ 1711 h 3108"/>
                <a:gd name="T92" fmla="*/ 1152 w 3086"/>
                <a:gd name="T93" fmla="*/ 1878 h 3108"/>
                <a:gd name="T94" fmla="*/ 749 w 3086"/>
                <a:gd name="T95" fmla="*/ 1991 h 3108"/>
                <a:gd name="T96" fmla="*/ 657 w 3086"/>
                <a:gd name="T97" fmla="*/ 1957 h 3108"/>
                <a:gd name="T98" fmla="*/ 540 w 3086"/>
                <a:gd name="T99" fmla="*/ 2024 h 3108"/>
                <a:gd name="T100" fmla="*/ 542 w 3086"/>
                <a:gd name="T101" fmla="*/ 2195 h 3108"/>
                <a:gd name="T102" fmla="*/ 1045 w 3086"/>
                <a:gd name="T103" fmla="*/ 3026 h 3108"/>
                <a:gd name="T104" fmla="*/ 1543 w 3086"/>
                <a:gd name="T105" fmla="*/ 3108 h 3108"/>
                <a:gd name="T106" fmla="*/ 1972 w 3086"/>
                <a:gd name="T107" fmla="*/ 3047 h 3108"/>
                <a:gd name="T108" fmla="*/ 2146 w 3086"/>
                <a:gd name="T109" fmla="*/ 2880 h 3108"/>
                <a:gd name="T110" fmla="*/ 2060 w 3086"/>
                <a:gd name="T111" fmla="*/ 2643 h 3108"/>
                <a:gd name="T112" fmla="*/ 2098 w 3086"/>
                <a:gd name="T113" fmla="*/ 2388 h 3108"/>
                <a:gd name="T114" fmla="*/ 2244 w 3086"/>
                <a:gd name="T115" fmla="*/ 2190 h 3108"/>
                <a:gd name="T116" fmla="*/ 2468 w 3086"/>
                <a:gd name="T117" fmla="*/ 2082 h 3108"/>
                <a:gd name="T118" fmla="*/ 2725 w 3086"/>
                <a:gd name="T119" fmla="*/ 2095 h 3108"/>
                <a:gd name="T120" fmla="*/ 2935 w 3086"/>
                <a:gd name="T121" fmla="*/ 2224 h 3108"/>
                <a:gd name="T122" fmla="*/ 3063 w 3086"/>
                <a:gd name="T123" fmla="*/ 1817 h 3108"/>
                <a:gd name="T124" fmla="*/ 3082 w 3086"/>
                <a:gd name="T125" fmla="*/ 1444 h 3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6" h="3108">
                  <a:moveTo>
                    <a:pt x="2545" y="1002"/>
                  </a:moveTo>
                  <a:lnTo>
                    <a:pt x="2532" y="993"/>
                  </a:lnTo>
                  <a:lnTo>
                    <a:pt x="2517" y="985"/>
                  </a:lnTo>
                  <a:lnTo>
                    <a:pt x="2503" y="979"/>
                  </a:lnTo>
                  <a:lnTo>
                    <a:pt x="2488" y="972"/>
                  </a:lnTo>
                  <a:lnTo>
                    <a:pt x="2473" y="968"/>
                  </a:lnTo>
                  <a:lnTo>
                    <a:pt x="2457" y="964"/>
                  </a:lnTo>
                  <a:lnTo>
                    <a:pt x="2441" y="962"/>
                  </a:lnTo>
                  <a:lnTo>
                    <a:pt x="2424" y="961"/>
                  </a:lnTo>
                  <a:lnTo>
                    <a:pt x="2408" y="960"/>
                  </a:lnTo>
                  <a:lnTo>
                    <a:pt x="2391" y="961"/>
                  </a:lnTo>
                  <a:lnTo>
                    <a:pt x="2375" y="964"/>
                  </a:lnTo>
                  <a:lnTo>
                    <a:pt x="2358" y="967"/>
                  </a:lnTo>
                  <a:lnTo>
                    <a:pt x="2341" y="972"/>
                  </a:lnTo>
                  <a:lnTo>
                    <a:pt x="2324" y="979"/>
                  </a:lnTo>
                  <a:lnTo>
                    <a:pt x="2307" y="987"/>
                  </a:lnTo>
                  <a:lnTo>
                    <a:pt x="2291" y="996"/>
                  </a:lnTo>
                  <a:lnTo>
                    <a:pt x="2278" y="1004"/>
                  </a:lnTo>
                  <a:lnTo>
                    <a:pt x="2266" y="1012"/>
                  </a:lnTo>
                  <a:lnTo>
                    <a:pt x="2254" y="1020"/>
                  </a:lnTo>
                  <a:lnTo>
                    <a:pt x="2244" y="1029"/>
                  </a:lnTo>
                  <a:lnTo>
                    <a:pt x="2235" y="1037"/>
                  </a:lnTo>
                  <a:lnTo>
                    <a:pt x="2225" y="1046"/>
                  </a:lnTo>
                  <a:lnTo>
                    <a:pt x="2216" y="1057"/>
                  </a:lnTo>
                  <a:lnTo>
                    <a:pt x="2209" y="1066"/>
                  </a:lnTo>
                  <a:lnTo>
                    <a:pt x="2202" y="1077"/>
                  </a:lnTo>
                  <a:lnTo>
                    <a:pt x="2194" y="1087"/>
                  </a:lnTo>
                  <a:lnTo>
                    <a:pt x="2189" y="1099"/>
                  </a:lnTo>
                  <a:lnTo>
                    <a:pt x="2183" y="1109"/>
                  </a:lnTo>
                  <a:lnTo>
                    <a:pt x="2179" y="1121"/>
                  </a:lnTo>
                  <a:lnTo>
                    <a:pt x="2175" y="1133"/>
                  </a:lnTo>
                  <a:lnTo>
                    <a:pt x="2171" y="1145"/>
                  </a:lnTo>
                  <a:lnTo>
                    <a:pt x="2169" y="1157"/>
                  </a:lnTo>
                  <a:lnTo>
                    <a:pt x="2167" y="1171"/>
                  </a:lnTo>
                  <a:lnTo>
                    <a:pt x="2165" y="1183"/>
                  </a:lnTo>
                  <a:lnTo>
                    <a:pt x="2164" y="1196"/>
                  </a:lnTo>
                  <a:lnTo>
                    <a:pt x="2164" y="1208"/>
                  </a:lnTo>
                  <a:lnTo>
                    <a:pt x="2164" y="1220"/>
                  </a:lnTo>
                  <a:lnTo>
                    <a:pt x="2165" y="1232"/>
                  </a:lnTo>
                  <a:lnTo>
                    <a:pt x="2166" y="1245"/>
                  </a:lnTo>
                  <a:lnTo>
                    <a:pt x="2168" y="1257"/>
                  </a:lnTo>
                  <a:lnTo>
                    <a:pt x="2170" y="1269"/>
                  </a:lnTo>
                  <a:lnTo>
                    <a:pt x="2174" y="1281"/>
                  </a:lnTo>
                  <a:lnTo>
                    <a:pt x="2178" y="1293"/>
                  </a:lnTo>
                  <a:lnTo>
                    <a:pt x="2181" y="1304"/>
                  </a:lnTo>
                  <a:lnTo>
                    <a:pt x="2186" y="1317"/>
                  </a:lnTo>
                  <a:lnTo>
                    <a:pt x="2191" y="1328"/>
                  </a:lnTo>
                  <a:lnTo>
                    <a:pt x="2197" y="1340"/>
                  </a:lnTo>
                  <a:lnTo>
                    <a:pt x="2204" y="1351"/>
                  </a:lnTo>
                  <a:lnTo>
                    <a:pt x="2210" y="1363"/>
                  </a:lnTo>
                  <a:lnTo>
                    <a:pt x="2217" y="1373"/>
                  </a:lnTo>
                  <a:lnTo>
                    <a:pt x="2224" y="1383"/>
                  </a:lnTo>
                  <a:lnTo>
                    <a:pt x="2233" y="1394"/>
                  </a:lnTo>
                  <a:lnTo>
                    <a:pt x="2241" y="1403"/>
                  </a:lnTo>
                  <a:lnTo>
                    <a:pt x="2249" y="1413"/>
                  </a:lnTo>
                  <a:lnTo>
                    <a:pt x="2258" y="1421"/>
                  </a:lnTo>
                  <a:lnTo>
                    <a:pt x="2267" y="1429"/>
                  </a:lnTo>
                  <a:lnTo>
                    <a:pt x="2277" y="1437"/>
                  </a:lnTo>
                  <a:lnTo>
                    <a:pt x="2286" y="1444"/>
                  </a:lnTo>
                  <a:lnTo>
                    <a:pt x="2297" y="1451"/>
                  </a:lnTo>
                  <a:lnTo>
                    <a:pt x="2307" y="1457"/>
                  </a:lnTo>
                  <a:lnTo>
                    <a:pt x="2319" y="1464"/>
                  </a:lnTo>
                  <a:lnTo>
                    <a:pt x="2329" y="1469"/>
                  </a:lnTo>
                  <a:lnTo>
                    <a:pt x="2341" y="1474"/>
                  </a:lnTo>
                  <a:lnTo>
                    <a:pt x="2353" y="1478"/>
                  </a:lnTo>
                  <a:lnTo>
                    <a:pt x="2365" y="1483"/>
                  </a:lnTo>
                  <a:lnTo>
                    <a:pt x="2377" y="1486"/>
                  </a:lnTo>
                  <a:lnTo>
                    <a:pt x="2389" y="1488"/>
                  </a:lnTo>
                  <a:lnTo>
                    <a:pt x="2401" y="1490"/>
                  </a:lnTo>
                  <a:lnTo>
                    <a:pt x="2414" y="1491"/>
                  </a:lnTo>
                  <a:lnTo>
                    <a:pt x="2426" y="1491"/>
                  </a:lnTo>
                  <a:lnTo>
                    <a:pt x="2439" y="1490"/>
                  </a:lnTo>
                  <a:lnTo>
                    <a:pt x="2451" y="1489"/>
                  </a:lnTo>
                  <a:lnTo>
                    <a:pt x="2464" y="1487"/>
                  </a:lnTo>
                  <a:lnTo>
                    <a:pt x="2476" y="1485"/>
                  </a:lnTo>
                  <a:lnTo>
                    <a:pt x="2488" y="1480"/>
                  </a:lnTo>
                  <a:lnTo>
                    <a:pt x="2501" y="1476"/>
                  </a:lnTo>
                  <a:lnTo>
                    <a:pt x="2513" y="1472"/>
                  </a:lnTo>
                  <a:lnTo>
                    <a:pt x="2527" y="1466"/>
                  </a:lnTo>
                  <a:lnTo>
                    <a:pt x="2539" y="1460"/>
                  </a:lnTo>
                  <a:lnTo>
                    <a:pt x="2552" y="1452"/>
                  </a:lnTo>
                  <a:lnTo>
                    <a:pt x="2564" y="1445"/>
                  </a:lnTo>
                  <a:lnTo>
                    <a:pt x="2575" y="1438"/>
                  </a:lnTo>
                  <a:lnTo>
                    <a:pt x="2587" y="1429"/>
                  </a:lnTo>
                  <a:lnTo>
                    <a:pt x="2597" y="1421"/>
                  </a:lnTo>
                  <a:lnTo>
                    <a:pt x="2607" y="1412"/>
                  </a:lnTo>
                  <a:lnTo>
                    <a:pt x="2616" y="1403"/>
                  </a:lnTo>
                  <a:lnTo>
                    <a:pt x="2624" y="1394"/>
                  </a:lnTo>
                  <a:lnTo>
                    <a:pt x="2631" y="1383"/>
                  </a:lnTo>
                  <a:lnTo>
                    <a:pt x="2639" y="1374"/>
                  </a:lnTo>
                  <a:lnTo>
                    <a:pt x="2645" y="1363"/>
                  </a:lnTo>
                  <a:lnTo>
                    <a:pt x="2651" y="1352"/>
                  </a:lnTo>
                  <a:lnTo>
                    <a:pt x="2655" y="1341"/>
                  </a:lnTo>
                  <a:lnTo>
                    <a:pt x="2660" y="1329"/>
                  </a:lnTo>
                  <a:lnTo>
                    <a:pt x="2664" y="1318"/>
                  </a:lnTo>
                  <a:lnTo>
                    <a:pt x="2668" y="1305"/>
                  </a:lnTo>
                  <a:lnTo>
                    <a:pt x="2670" y="1294"/>
                  </a:lnTo>
                  <a:lnTo>
                    <a:pt x="2672" y="1280"/>
                  </a:lnTo>
                  <a:lnTo>
                    <a:pt x="2673" y="1268"/>
                  </a:lnTo>
                  <a:lnTo>
                    <a:pt x="2674" y="1255"/>
                  </a:lnTo>
                  <a:lnTo>
                    <a:pt x="2674" y="1243"/>
                  </a:lnTo>
                  <a:lnTo>
                    <a:pt x="2674" y="1231"/>
                  </a:lnTo>
                  <a:lnTo>
                    <a:pt x="2673" y="1219"/>
                  </a:lnTo>
                  <a:lnTo>
                    <a:pt x="2672" y="1206"/>
                  </a:lnTo>
                  <a:lnTo>
                    <a:pt x="2670" y="1194"/>
                  </a:lnTo>
                  <a:lnTo>
                    <a:pt x="2668" y="1181"/>
                  </a:lnTo>
                  <a:lnTo>
                    <a:pt x="2665" y="1170"/>
                  </a:lnTo>
                  <a:lnTo>
                    <a:pt x="2660" y="1157"/>
                  </a:lnTo>
                  <a:lnTo>
                    <a:pt x="2656" y="1146"/>
                  </a:lnTo>
                  <a:lnTo>
                    <a:pt x="2651" y="1133"/>
                  </a:lnTo>
                  <a:lnTo>
                    <a:pt x="2646" y="1122"/>
                  </a:lnTo>
                  <a:lnTo>
                    <a:pt x="2640" y="1110"/>
                  </a:lnTo>
                  <a:lnTo>
                    <a:pt x="2634" y="1098"/>
                  </a:lnTo>
                  <a:lnTo>
                    <a:pt x="2625" y="1084"/>
                  </a:lnTo>
                  <a:lnTo>
                    <a:pt x="2616" y="1069"/>
                  </a:lnTo>
                  <a:lnTo>
                    <a:pt x="2606" y="1057"/>
                  </a:lnTo>
                  <a:lnTo>
                    <a:pt x="2595" y="1044"/>
                  </a:lnTo>
                  <a:lnTo>
                    <a:pt x="2584" y="1033"/>
                  </a:lnTo>
                  <a:lnTo>
                    <a:pt x="2571" y="1022"/>
                  </a:lnTo>
                  <a:lnTo>
                    <a:pt x="2559" y="1012"/>
                  </a:lnTo>
                  <a:lnTo>
                    <a:pt x="2545" y="1002"/>
                  </a:lnTo>
                  <a:close/>
                  <a:moveTo>
                    <a:pt x="3071" y="1336"/>
                  </a:moveTo>
                  <a:lnTo>
                    <a:pt x="3066" y="1365"/>
                  </a:lnTo>
                  <a:lnTo>
                    <a:pt x="3058" y="1393"/>
                  </a:lnTo>
                  <a:lnTo>
                    <a:pt x="3051" y="1421"/>
                  </a:lnTo>
                  <a:lnTo>
                    <a:pt x="3042" y="1448"/>
                  </a:lnTo>
                  <a:lnTo>
                    <a:pt x="3030" y="1475"/>
                  </a:lnTo>
                  <a:lnTo>
                    <a:pt x="3019" y="1502"/>
                  </a:lnTo>
                  <a:lnTo>
                    <a:pt x="3005" y="1528"/>
                  </a:lnTo>
                  <a:lnTo>
                    <a:pt x="2992" y="1555"/>
                  </a:lnTo>
                  <a:lnTo>
                    <a:pt x="2981" y="1573"/>
                  </a:lnTo>
                  <a:lnTo>
                    <a:pt x="2969" y="1592"/>
                  </a:lnTo>
                  <a:lnTo>
                    <a:pt x="2957" y="1611"/>
                  </a:lnTo>
                  <a:lnTo>
                    <a:pt x="2943" y="1628"/>
                  </a:lnTo>
                  <a:lnTo>
                    <a:pt x="2931" y="1645"/>
                  </a:lnTo>
                  <a:lnTo>
                    <a:pt x="2916" y="1662"/>
                  </a:lnTo>
                  <a:lnTo>
                    <a:pt x="2903" y="1678"/>
                  </a:lnTo>
                  <a:lnTo>
                    <a:pt x="2887" y="1693"/>
                  </a:lnTo>
                  <a:lnTo>
                    <a:pt x="2872" y="1708"/>
                  </a:lnTo>
                  <a:lnTo>
                    <a:pt x="2856" y="1722"/>
                  </a:lnTo>
                  <a:lnTo>
                    <a:pt x="2840" y="1736"/>
                  </a:lnTo>
                  <a:lnTo>
                    <a:pt x="2823" y="1750"/>
                  </a:lnTo>
                  <a:lnTo>
                    <a:pt x="2805" y="1763"/>
                  </a:lnTo>
                  <a:lnTo>
                    <a:pt x="2788" y="1776"/>
                  </a:lnTo>
                  <a:lnTo>
                    <a:pt x="2769" y="1787"/>
                  </a:lnTo>
                  <a:lnTo>
                    <a:pt x="2751" y="1799"/>
                  </a:lnTo>
                  <a:lnTo>
                    <a:pt x="2731" y="1810"/>
                  </a:lnTo>
                  <a:lnTo>
                    <a:pt x="2711" y="1821"/>
                  </a:lnTo>
                  <a:lnTo>
                    <a:pt x="2690" y="1830"/>
                  </a:lnTo>
                  <a:lnTo>
                    <a:pt x="2671" y="1839"/>
                  </a:lnTo>
                  <a:lnTo>
                    <a:pt x="2650" y="1847"/>
                  </a:lnTo>
                  <a:lnTo>
                    <a:pt x="2629" y="1855"/>
                  </a:lnTo>
                  <a:lnTo>
                    <a:pt x="2609" y="1861"/>
                  </a:lnTo>
                  <a:lnTo>
                    <a:pt x="2588" y="1868"/>
                  </a:lnTo>
                  <a:lnTo>
                    <a:pt x="2566" y="1873"/>
                  </a:lnTo>
                  <a:lnTo>
                    <a:pt x="2545" y="1878"/>
                  </a:lnTo>
                  <a:lnTo>
                    <a:pt x="2524" y="1882"/>
                  </a:lnTo>
                  <a:lnTo>
                    <a:pt x="2503" y="1885"/>
                  </a:lnTo>
                  <a:lnTo>
                    <a:pt x="2481" y="1887"/>
                  </a:lnTo>
                  <a:lnTo>
                    <a:pt x="2459" y="1889"/>
                  </a:lnTo>
                  <a:lnTo>
                    <a:pt x="2438" y="1890"/>
                  </a:lnTo>
                  <a:lnTo>
                    <a:pt x="2415" y="1890"/>
                  </a:lnTo>
                  <a:lnTo>
                    <a:pt x="2393" y="1890"/>
                  </a:lnTo>
                  <a:lnTo>
                    <a:pt x="2371" y="1889"/>
                  </a:lnTo>
                  <a:lnTo>
                    <a:pt x="2350" y="1887"/>
                  </a:lnTo>
                  <a:lnTo>
                    <a:pt x="2328" y="1885"/>
                  </a:lnTo>
                  <a:lnTo>
                    <a:pt x="2306" y="1882"/>
                  </a:lnTo>
                  <a:lnTo>
                    <a:pt x="2285" y="1879"/>
                  </a:lnTo>
                  <a:lnTo>
                    <a:pt x="2265" y="1874"/>
                  </a:lnTo>
                  <a:lnTo>
                    <a:pt x="2244" y="1869"/>
                  </a:lnTo>
                  <a:lnTo>
                    <a:pt x="2223" y="1863"/>
                  </a:lnTo>
                  <a:lnTo>
                    <a:pt x="2203" y="1857"/>
                  </a:lnTo>
                  <a:lnTo>
                    <a:pt x="2183" y="1850"/>
                  </a:lnTo>
                  <a:lnTo>
                    <a:pt x="2162" y="1841"/>
                  </a:lnTo>
                  <a:lnTo>
                    <a:pt x="2142" y="1833"/>
                  </a:lnTo>
                  <a:lnTo>
                    <a:pt x="2123" y="1824"/>
                  </a:lnTo>
                  <a:lnTo>
                    <a:pt x="2104" y="1814"/>
                  </a:lnTo>
                  <a:lnTo>
                    <a:pt x="2084" y="1804"/>
                  </a:lnTo>
                  <a:lnTo>
                    <a:pt x="2066" y="1792"/>
                  </a:lnTo>
                  <a:lnTo>
                    <a:pt x="2047" y="1781"/>
                  </a:lnTo>
                  <a:lnTo>
                    <a:pt x="2030" y="1768"/>
                  </a:lnTo>
                  <a:lnTo>
                    <a:pt x="2012" y="1756"/>
                  </a:lnTo>
                  <a:lnTo>
                    <a:pt x="1994" y="1742"/>
                  </a:lnTo>
                  <a:lnTo>
                    <a:pt x="1979" y="1728"/>
                  </a:lnTo>
                  <a:lnTo>
                    <a:pt x="1962" y="1713"/>
                  </a:lnTo>
                  <a:lnTo>
                    <a:pt x="1947" y="1698"/>
                  </a:lnTo>
                  <a:lnTo>
                    <a:pt x="1932" y="1683"/>
                  </a:lnTo>
                  <a:lnTo>
                    <a:pt x="1918" y="1667"/>
                  </a:lnTo>
                  <a:lnTo>
                    <a:pt x="1903" y="1651"/>
                  </a:lnTo>
                  <a:lnTo>
                    <a:pt x="1890" y="1633"/>
                  </a:lnTo>
                  <a:lnTo>
                    <a:pt x="1877" y="1615"/>
                  </a:lnTo>
                  <a:lnTo>
                    <a:pt x="1865" y="1597"/>
                  </a:lnTo>
                  <a:lnTo>
                    <a:pt x="1852" y="1579"/>
                  </a:lnTo>
                  <a:lnTo>
                    <a:pt x="1841" y="1559"/>
                  </a:lnTo>
                  <a:lnTo>
                    <a:pt x="1825" y="1529"/>
                  </a:lnTo>
                  <a:lnTo>
                    <a:pt x="1811" y="1499"/>
                  </a:lnTo>
                  <a:lnTo>
                    <a:pt x="1798" y="1469"/>
                  </a:lnTo>
                  <a:lnTo>
                    <a:pt x="1787" y="1439"/>
                  </a:lnTo>
                  <a:lnTo>
                    <a:pt x="1778" y="1407"/>
                  </a:lnTo>
                  <a:lnTo>
                    <a:pt x="1769" y="1375"/>
                  </a:lnTo>
                  <a:lnTo>
                    <a:pt x="1763" y="1344"/>
                  </a:lnTo>
                  <a:lnTo>
                    <a:pt x="1759" y="1310"/>
                  </a:lnTo>
                  <a:lnTo>
                    <a:pt x="1756" y="1278"/>
                  </a:lnTo>
                  <a:lnTo>
                    <a:pt x="1755" y="1246"/>
                  </a:lnTo>
                  <a:lnTo>
                    <a:pt x="1755" y="1213"/>
                  </a:lnTo>
                  <a:lnTo>
                    <a:pt x="1756" y="1181"/>
                  </a:lnTo>
                  <a:lnTo>
                    <a:pt x="1760" y="1150"/>
                  </a:lnTo>
                  <a:lnTo>
                    <a:pt x="1764" y="1118"/>
                  </a:lnTo>
                  <a:lnTo>
                    <a:pt x="1771" y="1087"/>
                  </a:lnTo>
                  <a:lnTo>
                    <a:pt x="1779" y="1056"/>
                  </a:lnTo>
                  <a:lnTo>
                    <a:pt x="1788" y="1025"/>
                  </a:lnTo>
                  <a:lnTo>
                    <a:pt x="1800" y="994"/>
                  </a:lnTo>
                  <a:lnTo>
                    <a:pt x="1812" y="965"/>
                  </a:lnTo>
                  <a:lnTo>
                    <a:pt x="1825" y="936"/>
                  </a:lnTo>
                  <a:lnTo>
                    <a:pt x="1841" y="908"/>
                  </a:lnTo>
                  <a:lnTo>
                    <a:pt x="1858" y="880"/>
                  </a:lnTo>
                  <a:lnTo>
                    <a:pt x="1876" y="852"/>
                  </a:lnTo>
                  <a:lnTo>
                    <a:pt x="1895" y="826"/>
                  </a:lnTo>
                  <a:lnTo>
                    <a:pt x="1916" y="800"/>
                  </a:lnTo>
                  <a:lnTo>
                    <a:pt x="1937" y="776"/>
                  </a:lnTo>
                  <a:lnTo>
                    <a:pt x="1961" y="753"/>
                  </a:lnTo>
                  <a:lnTo>
                    <a:pt x="1985" y="730"/>
                  </a:lnTo>
                  <a:lnTo>
                    <a:pt x="2011" y="709"/>
                  </a:lnTo>
                  <a:lnTo>
                    <a:pt x="2037" y="690"/>
                  </a:lnTo>
                  <a:lnTo>
                    <a:pt x="2065" y="671"/>
                  </a:lnTo>
                  <a:lnTo>
                    <a:pt x="2094" y="653"/>
                  </a:lnTo>
                  <a:lnTo>
                    <a:pt x="2113" y="643"/>
                  </a:lnTo>
                  <a:lnTo>
                    <a:pt x="2133" y="632"/>
                  </a:lnTo>
                  <a:lnTo>
                    <a:pt x="2153" y="623"/>
                  </a:lnTo>
                  <a:lnTo>
                    <a:pt x="2172" y="613"/>
                  </a:lnTo>
                  <a:lnTo>
                    <a:pt x="2192" y="605"/>
                  </a:lnTo>
                  <a:lnTo>
                    <a:pt x="2213" y="598"/>
                  </a:lnTo>
                  <a:lnTo>
                    <a:pt x="2233" y="592"/>
                  </a:lnTo>
                  <a:lnTo>
                    <a:pt x="2253" y="585"/>
                  </a:lnTo>
                  <a:lnTo>
                    <a:pt x="2274" y="580"/>
                  </a:lnTo>
                  <a:lnTo>
                    <a:pt x="2295" y="576"/>
                  </a:lnTo>
                  <a:lnTo>
                    <a:pt x="2315" y="572"/>
                  </a:lnTo>
                  <a:lnTo>
                    <a:pt x="2337" y="569"/>
                  </a:lnTo>
                  <a:lnTo>
                    <a:pt x="2358" y="567"/>
                  </a:lnTo>
                  <a:lnTo>
                    <a:pt x="2380" y="564"/>
                  </a:lnTo>
                  <a:lnTo>
                    <a:pt x="2401" y="563"/>
                  </a:lnTo>
                  <a:lnTo>
                    <a:pt x="2423" y="563"/>
                  </a:lnTo>
                  <a:lnTo>
                    <a:pt x="2445" y="563"/>
                  </a:lnTo>
                  <a:lnTo>
                    <a:pt x="2467" y="564"/>
                  </a:lnTo>
                  <a:lnTo>
                    <a:pt x="2487" y="567"/>
                  </a:lnTo>
                  <a:lnTo>
                    <a:pt x="2509" y="569"/>
                  </a:lnTo>
                  <a:lnTo>
                    <a:pt x="2530" y="572"/>
                  </a:lnTo>
                  <a:lnTo>
                    <a:pt x="2551" y="576"/>
                  </a:lnTo>
                  <a:lnTo>
                    <a:pt x="2571" y="580"/>
                  </a:lnTo>
                  <a:lnTo>
                    <a:pt x="2592" y="585"/>
                  </a:lnTo>
                  <a:lnTo>
                    <a:pt x="2613" y="591"/>
                  </a:lnTo>
                  <a:lnTo>
                    <a:pt x="2632" y="598"/>
                  </a:lnTo>
                  <a:lnTo>
                    <a:pt x="2653" y="605"/>
                  </a:lnTo>
                  <a:lnTo>
                    <a:pt x="2673" y="612"/>
                  </a:lnTo>
                  <a:lnTo>
                    <a:pt x="2693" y="621"/>
                  </a:lnTo>
                  <a:lnTo>
                    <a:pt x="2711" y="630"/>
                  </a:lnTo>
                  <a:lnTo>
                    <a:pt x="2731" y="641"/>
                  </a:lnTo>
                  <a:lnTo>
                    <a:pt x="2750" y="651"/>
                  </a:lnTo>
                  <a:lnTo>
                    <a:pt x="2774" y="666"/>
                  </a:lnTo>
                  <a:lnTo>
                    <a:pt x="2797" y="681"/>
                  </a:lnTo>
                  <a:lnTo>
                    <a:pt x="2820" y="698"/>
                  </a:lnTo>
                  <a:lnTo>
                    <a:pt x="2842" y="715"/>
                  </a:lnTo>
                  <a:lnTo>
                    <a:pt x="2816" y="675"/>
                  </a:lnTo>
                  <a:lnTo>
                    <a:pt x="2788" y="636"/>
                  </a:lnTo>
                  <a:lnTo>
                    <a:pt x="2760" y="598"/>
                  </a:lnTo>
                  <a:lnTo>
                    <a:pt x="2730" y="561"/>
                  </a:lnTo>
                  <a:lnTo>
                    <a:pt x="2699" y="525"/>
                  </a:lnTo>
                  <a:lnTo>
                    <a:pt x="2667" y="489"/>
                  </a:lnTo>
                  <a:lnTo>
                    <a:pt x="2634" y="455"/>
                  </a:lnTo>
                  <a:lnTo>
                    <a:pt x="2599" y="421"/>
                  </a:lnTo>
                  <a:lnTo>
                    <a:pt x="2565" y="390"/>
                  </a:lnTo>
                  <a:lnTo>
                    <a:pt x="2529" y="359"/>
                  </a:lnTo>
                  <a:lnTo>
                    <a:pt x="2492" y="329"/>
                  </a:lnTo>
                  <a:lnTo>
                    <a:pt x="2454" y="299"/>
                  </a:lnTo>
                  <a:lnTo>
                    <a:pt x="2415" y="272"/>
                  </a:lnTo>
                  <a:lnTo>
                    <a:pt x="2376" y="245"/>
                  </a:lnTo>
                  <a:lnTo>
                    <a:pt x="2335" y="220"/>
                  </a:lnTo>
                  <a:lnTo>
                    <a:pt x="2294" y="196"/>
                  </a:lnTo>
                  <a:lnTo>
                    <a:pt x="2252" y="173"/>
                  </a:lnTo>
                  <a:lnTo>
                    <a:pt x="2209" y="152"/>
                  </a:lnTo>
                  <a:lnTo>
                    <a:pt x="2165" y="131"/>
                  </a:lnTo>
                  <a:lnTo>
                    <a:pt x="2122" y="113"/>
                  </a:lnTo>
                  <a:lnTo>
                    <a:pt x="2076" y="95"/>
                  </a:lnTo>
                  <a:lnTo>
                    <a:pt x="2031" y="79"/>
                  </a:lnTo>
                  <a:lnTo>
                    <a:pt x="1984" y="65"/>
                  </a:lnTo>
                  <a:lnTo>
                    <a:pt x="1937" y="51"/>
                  </a:lnTo>
                  <a:lnTo>
                    <a:pt x="1890" y="40"/>
                  </a:lnTo>
                  <a:lnTo>
                    <a:pt x="1842" y="29"/>
                  </a:lnTo>
                  <a:lnTo>
                    <a:pt x="1793" y="21"/>
                  </a:lnTo>
                  <a:lnTo>
                    <a:pt x="1744" y="14"/>
                  </a:lnTo>
                  <a:lnTo>
                    <a:pt x="1695" y="7"/>
                  </a:lnTo>
                  <a:lnTo>
                    <a:pt x="1644" y="3"/>
                  </a:lnTo>
                  <a:lnTo>
                    <a:pt x="1593" y="1"/>
                  </a:lnTo>
                  <a:lnTo>
                    <a:pt x="1543" y="0"/>
                  </a:lnTo>
                  <a:lnTo>
                    <a:pt x="1464" y="2"/>
                  </a:lnTo>
                  <a:lnTo>
                    <a:pt x="1385" y="8"/>
                  </a:lnTo>
                  <a:lnTo>
                    <a:pt x="1307" y="18"/>
                  </a:lnTo>
                  <a:lnTo>
                    <a:pt x="1232" y="31"/>
                  </a:lnTo>
                  <a:lnTo>
                    <a:pt x="1157" y="49"/>
                  </a:lnTo>
                  <a:lnTo>
                    <a:pt x="1084" y="70"/>
                  </a:lnTo>
                  <a:lnTo>
                    <a:pt x="1012" y="94"/>
                  </a:lnTo>
                  <a:lnTo>
                    <a:pt x="943" y="122"/>
                  </a:lnTo>
                  <a:lnTo>
                    <a:pt x="874" y="153"/>
                  </a:lnTo>
                  <a:lnTo>
                    <a:pt x="807" y="188"/>
                  </a:lnTo>
                  <a:lnTo>
                    <a:pt x="743" y="225"/>
                  </a:lnTo>
                  <a:lnTo>
                    <a:pt x="681" y="265"/>
                  </a:lnTo>
                  <a:lnTo>
                    <a:pt x="620" y="309"/>
                  </a:lnTo>
                  <a:lnTo>
                    <a:pt x="562" y="355"/>
                  </a:lnTo>
                  <a:lnTo>
                    <a:pt x="506" y="404"/>
                  </a:lnTo>
                  <a:lnTo>
                    <a:pt x="452" y="455"/>
                  </a:lnTo>
                  <a:lnTo>
                    <a:pt x="401" y="509"/>
                  </a:lnTo>
                  <a:lnTo>
                    <a:pt x="352" y="565"/>
                  </a:lnTo>
                  <a:lnTo>
                    <a:pt x="307" y="624"/>
                  </a:lnTo>
                  <a:lnTo>
                    <a:pt x="263" y="685"/>
                  </a:lnTo>
                  <a:lnTo>
                    <a:pt x="224" y="748"/>
                  </a:lnTo>
                  <a:lnTo>
                    <a:pt x="186" y="814"/>
                  </a:lnTo>
                  <a:lnTo>
                    <a:pt x="152" y="881"/>
                  </a:lnTo>
                  <a:lnTo>
                    <a:pt x="121" y="949"/>
                  </a:lnTo>
                  <a:lnTo>
                    <a:pt x="93" y="1019"/>
                  </a:lnTo>
                  <a:lnTo>
                    <a:pt x="69" y="1092"/>
                  </a:lnTo>
                  <a:lnTo>
                    <a:pt x="49" y="1165"/>
                  </a:lnTo>
                  <a:lnTo>
                    <a:pt x="31" y="1240"/>
                  </a:lnTo>
                  <a:lnTo>
                    <a:pt x="18" y="1318"/>
                  </a:lnTo>
                  <a:lnTo>
                    <a:pt x="8" y="1395"/>
                  </a:lnTo>
                  <a:lnTo>
                    <a:pt x="2" y="1474"/>
                  </a:lnTo>
                  <a:lnTo>
                    <a:pt x="0" y="1555"/>
                  </a:lnTo>
                  <a:lnTo>
                    <a:pt x="0" y="1590"/>
                  </a:lnTo>
                  <a:lnTo>
                    <a:pt x="2" y="1627"/>
                  </a:lnTo>
                  <a:lnTo>
                    <a:pt x="4" y="1662"/>
                  </a:lnTo>
                  <a:lnTo>
                    <a:pt x="6" y="1697"/>
                  </a:lnTo>
                  <a:lnTo>
                    <a:pt x="10" y="1733"/>
                  </a:lnTo>
                  <a:lnTo>
                    <a:pt x="15" y="1767"/>
                  </a:lnTo>
                  <a:lnTo>
                    <a:pt x="20" y="1803"/>
                  </a:lnTo>
                  <a:lnTo>
                    <a:pt x="26" y="1837"/>
                  </a:lnTo>
                  <a:lnTo>
                    <a:pt x="32" y="1871"/>
                  </a:lnTo>
                  <a:lnTo>
                    <a:pt x="39" y="1905"/>
                  </a:lnTo>
                  <a:lnTo>
                    <a:pt x="48" y="1938"/>
                  </a:lnTo>
                  <a:lnTo>
                    <a:pt x="57" y="1972"/>
                  </a:lnTo>
                  <a:lnTo>
                    <a:pt x="66" y="2005"/>
                  </a:lnTo>
                  <a:lnTo>
                    <a:pt x="77" y="2039"/>
                  </a:lnTo>
                  <a:lnTo>
                    <a:pt x="87" y="2071"/>
                  </a:lnTo>
                  <a:lnTo>
                    <a:pt x="99" y="2103"/>
                  </a:lnTo>
                  <a:lnTo>
                    <a:pt x="100" y="2077"/>
                  </a:lnTo>
                  <a:lnTo>
                    <a:pt x="104" y="2051"/>
                  </a:lnTo>
                  <a:lnTo>
                    <a:pt x="109" y="2025"/>
                  </a:lnTo>
                  <a:lnTo>
                    <a:pt x="115" y="1998"/>
                  </a:lnTo>
                  <a:lnTo>
                    <a:pt x="122" y="1974"/>
                  </a:lnTo>
                  <a:lnTo>
                    <a:pt x="130" y="1949"/>
                  </a:lnTo>
                  <a:lnTo>
                    <a:pt x="140" y="1925"/>
                  </a:lnTo>
                  <a:lnTo>
                    <a:pt x="150" y="1901"/>
                  </a:lnTo>
                  <a:lnTo>
                    <a:pt x="163" y="1878"/>
                  </a:lnTo>
                  <a:lnTo>
                    <a:pt x="176" y="1856"/>
                  </a:lnTo>
                  <a:lnTo>
                    <a:pt x="192" y="1833"/>
                  </a:lnTo>
                  <a:lnTo>
                    <a:pt x="208" y="1811"/>
                  </a:lnTo>
                  <a:lnTo>
                    <a:pt x="227" y="1790"/>
                  </a:lnTo>
                  <a:lnTo>
                    <a:pt x="246" y="1770"/>
                  </a:lnTo>
                  <a:lnTo>
                    <a:pt x="265" y="1751"/>
                  </a:lnTo>
                  <a:lnTo>
                    <a:pt x="286" y="1733"/>
                  </a:lnTo>
                  <a:lnTo>
                    <a:pt x="308" y="1715"/>
                  </a:lnTo>
                  <a:lnTo>
                    <a:pt x="330" y="1698"/>
                  </a:lnTo>
                  <a:lnTo>
                    <a:pt x="354" y="1683"/>
                  </a:lnTo>
                  <a:lnTo>
                    <a:pt x="378" y="1668"/>
                  </a:lnTo>
                  <a:lnTo>
                    <a:pt x="403" y="1655"/>
                  </a:lnTo>
                  <a:lnTo>
                    <a:pt x="428" y="1642"/>
                  </a:lnTo>
                  <a:lnTo>
                    <a:pt x="454" y="1631"/>
                  </a:lnTo>
                  <a:lnTo>
                    <a:pt x="480" y="1621"/>
                  </a:lnTo>
                  <a:lnTo>
                    <a:pt x="506" y="1613"/>
                  </a:lnTo>
                  <a:lnTo>
                    <a:pt x="531" y="1607"/>
                  </a:lnTo>
                  <a:lnTo>
                    <a:pt x="558" y="1600"/>
                  </a:lnTo>
                  <a:lnTo>
                    <a:pt x="585" y="1596"/>
                  </a:lnTo>
                  <a:lnTo>
                    <a:pt x="612" y="1594"/>
                  </a:lnTo>
                  <a:lnTo>
                    <a:pt x="638" y="1593"/>
                  </a:lnTo>
                  <a:lnTo>
                    <a:pt x="664" y="1594"/>
                  </a:lnTo>
                  <a:lnTo>
                    <a:pt x="690" y="1596"/>
                  </a:lnTo>
                  <a:lnTo>
                    <a:pt x="715" y="1599"/>
                  </a:lnTo>
                  <a:lnTo>
                    <a:pt x="740" y="1606"/>
                  </a:lnTo>
                  <a:lnTo>
                    <a:pt x="765" y="1613"/>
                  </a:lnTo>
                  <a:lnTo>
                    <a:pt x="788" y="1621"/>
                  </a:lnTo>
                  <a:lnTo>
                    <a:pt x="794" y="1595"/>
                  </a:lnTo>
                  <a:lnTo>
                    <a:pt x="801" y="1570"/>
                  </a:lnTo>
                  <a:lnTo>
                    <a:pt x="809" y="1545"/>
                  </a:lnTo>
                  <a:lnTo>
                    <a:pt x="819" y="1520"/>
                  </a:lnTo>
                  <a:lnTo>
                    <a:pt x="831" y="1495"/>
                  </a:lnTo>
                  <a:lnTo>
                    <a:pt x="844" y="1472"/>
                  </a:lnTo>
                  <a:lnTo>
                    <a:pt x="859" y="1448"/>
                  </a:lnTo>
                  <a:lnTo>
                    <a:pt x="875" y="1425"/>
                  </a:lnTo>
                  <a:lnTo>
                    <a:pt x="893" y="1402"/>
                  </a:lnTo>
                  <a:lnTo>
                    <a:pt x="912" y="1381"/>
                  </a:lnTo>
                  <a:lnTo>
                    <a:pt x="931" y="1362"/>
                  </a:lnTo>
                  <a:lnTo>
                    <a:pt x="951" y="1342"/>
                  </a:lnTo>
                  <a:lnTo>
                    <a:pt x="973" y="1324"/>
                  </a:lnTo>
                  <a:lnTo>
                    <a:pt x="995" y="1307"/>
                  </a:lnTo>
                  <a:lnTo>
                    <a:pt x="1017" y="1292"/>
                  </a:lnTo>
                  <a:lnTo>
                    <a:pt x="1042" y="1276"/>
                  </a:lnTo>
                  <a:lnTo>
                    <a:pt x="1066" y="1263"/>
                  </a:lnTo>
                  <a:lnTo>
                    <a:pt x="1090" y="1251"/>
                  </a:lnTo>
                  <a:lnTo>
                    <a:pt x="1115" y="1240"/>
                  </a:lnTo>
                  <a:lnTo>
                    <a:pt x="1141" y="1231"/>
                  </a:lnTo>
                  <a:lnTo>
                    <a:pt x="1166" y="1224"/>
                  </a:lnTo>
                  <a:lnTo>
                    <a:pt x="1191" y="1216"/>
                  </a:lnTo>
                  <a:lnTo>
                    <a:pt x="1218" y="1211"/>
                  </a:lnTo>
                  <a:lnTo>
                    <a:pt x="1245" y="1207"/>
                  </a:lnTo>
                  <a:lnTo>
                    <a:pt x="1271" y="1205"/>
                  </a:lnTo>
                  <a:lnTo>
                    <a:pt x="1298" y="1204"/>
                  </a:lnTo>
                  <a:lnTo>
                    <a:pt x="1324" y="1204"/>
                  </a:lnTo>
                  <a:lnTo>
                    <a:pt x="1350" y="1206"/>
                  </a:lnTo>
                  <a:lnTo>
                    <a:pt x="1375" y="1210"/>
                  </a:lnTo>
                  <a:lnTo>
                    <a:pt x="1401" y="1215"/>
                  </a:lnTo>
                  <a:lnTo>
                    <a:pt x="1426" y="1223"/>
                  </a:lnTo>
                  <a:lnTo>
                    <a:pt x="1449" y="1231"/>
                  </a:lnTo>
                  <a:lnTo>
                    <a:pt x="1470" y="1237"/>
                  </a:lnTo>
                  <a:lnTo>
                    <a:pt x="1490" y="1245"/>
                  </a:lnTo>
                  <a:lnTo>
                    <a:pt x="1509" y="1254"/>
                  </a:lnTo>
                  <a:lnTo>
                    <a:pt x="1528" y="1264"/>
                  </a:lnTo>
                  <a:lnTo>
                    <a:pt x="1547" y="1275"/>
                  </a:lnTo>
                  <a:lnTo>
                    <a:pt x="1565" y="1287"/>
                  </a:lnTo>
                  <a:lnTo>
                    <a:pt x="1583" y="1301"/>
                  </a:lnTo>
                  <a:lnTo>
                    <a:pt x="1601" y="1316"/>
                  </a:lnTo>
                  <a:lnTo>
                    <a:pt x="1617" y="1332"/>
                  </a:lnTo>
                  <a:lnTo>
                    <a:pt x="1635" y="1349"/>
                  </a:lnTo>
                  <a:lnTo>
                    <a:pt x="1650" y="1368"/>
                  </a:lnTo>
                  <a:lnTo>
                    <a:pt x="1667" y="1388"/>
                  </a:lnTo>
                  <a:lnTo>
                    <a:pt x="1682" y="1408"/>
                  </a:lnTo>
                  <a:lnTo>
                    <a:pt x="1698" y="1430"/>
                  </a:lnTo>
                  <a:lnTo>
                    <a:pt x="1713" y="1453"/>
                  </a:lnTo>
                  <a:lnTo>
                    <a:pt x="1727" y="1478"/>
                  </a:lnTo>
                  <a:lnTo>
                    <a:pt x="2103" y="2134"/>
                  </a:lnTo>
                  <a:lnTo>
                    <a:pt x="1765" y="2330"/>
                  </a:lnTo>
                  <a:lnTo>
                    <a:pt x="1420" y="1727"/>
                  </a:lnTo>
                  <a:lnTo>
                    <a:pt x="1409" y="1709"/>
                  </a:lnTo>
                  <a:lnTo>
                    <a:pt x="1398" y="1692"/>
                  </a:lnTo>
                  <a:lnTo>
                    <a:pt x="1385" y="1677"/>
                  </a:lnTo>
                  <a:lnTo>
                    <a:pt x="1373" y="1662"/>
                  </a:lnTo>
                  <a:lnTo>
                    <a:pt x="1360" y="1649"/>
                  </a:lnTo>
                  <a:lnTo>
                    <a:pt x="1347" y="1638"/>
                  </a:lnTo>
                  <a:lnTo>
                    <a:pt x="1332" y="1628"/>
                  </a:lnTo>
                  <a:lnTo>
                    <a:pt x="1318" y="1619"/>
                  </a:lnTo>
                  <a:lnTo>
                    <a:pt x="1311" y="1615"/>
                  </a:lnTo>
                  <a:lnTo>
                    <a:pt x="1303" y="1612"/>
                  </a:lnTo>
                  <a:lnTo>
                    <a:pt x="1296" y="1610"/>
                  </a:lnTo>
                  <a:lnTo>
                    <a:pt x="1289" y="1608"/>
                  </a:lnTo>
                  <a:lnTo>
                    <a:pt x="1280" y="1606"/>
                  </a:lnTo>
                  <a:lnTo>
                    <a:pt x="1273" y="1605"/>
                  </a:lnTo>
                  <a:lnTo>
                    <a:pt x="1265" y="1605"/>
                  </a:lnTo>
                  <a:lnTo>
                    <a:pt x="1257" y="1605"/>
                  </a:lnTo>
                  <a:lnTo>
                    <a:pt x="1248" y="1606"/>
                  </a:lnTo>
                  <a:lnTo>
                    <a:pt x="1241" y="1607"/>
                  </a:lnTo>
                  <a:lnTo>
                    <a:pt x="1233" y="1609"/>
                  </a:lnTo>
                  <a:lnTo>
                    <a:pt x="1225" y="1612"/>
                  </a:lnTo>
                  <a:lnTo>
                    <a:pt x="1207" y="1618"/>
                  </a:lnTo>
                  <a:lnTo>
                    <a:pt x="1190" y="1628"/>
                  </a:lnTo>
                  <a:lnTo>
                    <a:pt x="1174" y="1638"/>
                  </a:lnTo>
                  <a:lnTo>
                    <a:pt x="1159" y="1648"/>
                  </a:lnTo>
                  <a:lnTo>
                    <a:pt x="1148" y="1661"/>
                  </a:lnTo>
                  <a:lnTo>
                    <a:pt x="1138" y="1675"/>
                  </a:lnTo>
                  <a:lnTo>
                    <a:pt x="1132" y="1681"/>
                  </a:lnTo>
                  <a:lnTo>
                    <a:pt x="1129" y="1688"/>
                  </a:lnTo>
                  <a:lnTo>
                    <a:pt x="1125" y="1695"/>
                  </a:lnTo>
                  <a:lnTo>
                    <a:pt x="1122" y="1703"/>
                  </a:lnTo>
                  <a:lnTo>
                    <a:pt x="1120" y="1711"/>
                  </a:lnTo>
                  <a:lnTo>
                    <a:pt x="1118" y="1718"/>
                  </a:lnTo>
                  <a:lnTo>
                    <a:pt x="1117" y="1727"/>
                  </a:lnTo>
                  <a:lnTo>
                    <a:pt x="1116" y="1735"/>
                  </a:lnTo>
                  <a:lnTo>
                    <a:pt x="1115" y="1753"/>
                  </a:lnTo>
                  <a:lnTo>
                    <a:pt x="1116" y="1772"/>
                  </a:lnTo>
                  <a:lnTo>
                    <a:pt x="1120" y="1791"/>
                  </a:lnTo>
                  <a:lnTo>
                    <a:pt x="1125" y="1811"/>
                  </a:lnTo>
                  <a:lnTo>
                    <a:pt x="1132" y="1832"/>
                  </a:lnTo>
                  <a:lnTo>
                    <a:pt x="1141" y="1854"/>
                  </a:lnTo>
                  <a:lnTo>
                    <a:pt x="1152" y="1878"/>
                  </a:lnTo>
                  <a:lnTo>
                    <a:pt x="1166" y="1901"/>
                  </a:lnTo>
                  <a:lnTo>
                    <a:pt x="1499" y="2484"/>
                  </a:lnTo>
                  <a:lnTo>
                    <a:pt x="1168" y="2677"/>
                  </a:lnTo>
                  <a:lnTo>
                    <a:pt x="825" y="2079"/>
                  </a:lnTo>
                  <a:lnTo>
                    <a:pt x="813" y="2061"/>
                  </a:lnTo>
                  <a:lnTo>
                    <a:pt x="802" y="2044"/>
                  </a:lnTo>
                  <a:lnTo>
                    <a:pt x="789" y="2028"/>
                  </a:lnTo>
                  <a:lnTo>
                    <a:pt x="777" y="2015"/>
                  </a:lnTo>
                  <a:lnTo>
                    <a:pt x="764" y="2002"/>
                  </a:lnTo>
                  <a:lnTo>
                    <a:pt x="749" y="1991"/>
                  </a:lnTo>
                  <a:lnTo>
                    <a:pt x="735" y="1980"/>
                  </a:lnTo>
                  <a:lnTo>
                    <a:pt x="720" y="1972"/>
                  </a:lnTo>
                  <a:lnTo>
                    <a:pt x="712" y="1968"/>
                  </a:lnTo>
                  <a:lnTo>
                    <a:pt x="704" y="1965"/>
                  </a:lnTo>
                  <a:lnTo>
                    <a:pt x="696" y="1961"/>
                  </a:lnTo>
                  <a:lnTo>
                    <a:pt x="689" y="1959"/>
                  </a:lnTo>
                  <a:lnTo>
                    <a:pt x="681" y="1958"/>
                  </a:lnTo>
                  <a:lnTo>
                    <a:pt x="672" y="1957"/>
                  </a:lnTo>
                  <a:lnTo>
                    <a:pt x="665" y="1957"/>
                  </a:lnTo>
                  <a:lnTo>
                    <a:pt x="657" y="1957"/>
                  </a:lnTo>
                  <a:lnTo>
                    <a:pt x="649" y="1958"/>
                  </a:lnTo>
                  <a:lnTo>
                    <a:pt x="640" y="1959"/>
                  </a:lnTo>
                  <a:lnTo>
                    <a:pt x="632" y="1961"/>
                  </a:lnTo>
                  <a:lnTo>
                    <a:pt x="624" y="1963"/>
                  </a:lnTo>
                  <a:lnTo>
                    <a:pt x="607" y="1970"/>
                  </a:lnTo>
                  <a:lnTo>
                    <a:pt x="591" y="1978"/>
                  </a:lnTo>
                  <a:lnTo>
                    <a:pt x="575" y="1989"/>
                  </a:lnTo>
                  <a:lnTo>
                    <a:pt x="562" y="1999"/>
                  </a:lnTo>
                  <a:lnTo>
                    <a:pt x="549" y="2011"/>
                  </a:lnTo>
                  <a:lnTo>
                    <a:pt x="540" y="2024"/>
                  </a:lnTo>
                  <a:lnTo>
                    <a:pt x="531" y="2038"/>
                  </a:lnTo>
                  <a:lnTo>
                    <a:pt x="525" y="2051"/>
                  </a:lnTo>
                  <a:lnTo>
                    <a:pt x="520" y="2067"/>
                  </a:lnTo>
                  <a:lnTo>
                    <a:pt x="518" y="2082"/>
                  </a:lnTo>
                  <a:lnTo>
                    <a:pt x="517" y="2099"/>
                  </a:lnTo>
                  <a:lnTo>
                    <a:pt x="518" y="2117"/>
                  </a:lnTo>
                  <a:lnTo>
                    <a:pt x="521" y="2135"/>
                  </a:lnTo>
                  <a:lnTo>
                    <a:pt x="526" y="2154"/>
                  </a:lnTo>
                  <a:lnTo>
                    <a:pt x="533" y="2174"/>
                  </a:lnTo>
                  <a:lnTo>
                    <a:pt x="542" y="2195"/>
                  </a:lnTo>
                  <a:lnTo>
                    <a:pt x="552" y="2217"/>
                  </a:lnTo>
                  <a:lnTo>
                    <a:pt x="564" y="2239"/>
                  </a:lnTo>
                  <a:lnTo>
                    <a:pt x="903" y="2832"/>
                  </a:lnTo>
                  <a:lnTo>
                    <a:pt x="778" y="2904"/>
                  </a:lnTo>
                  <a:lnTo>
                    <a:pt x="821" y="2928"/>
                  </a:lnTo>
                  <a:lnTo>
                    <a:pt x="864" y="2950"/>
                  </a:lnTo>
                  <a:lnTo>
                    <a:pt x="909" y="2971"/>
                  </a:lnTo>
                  <a:lnTo>
                    <a:pt x="953" y="2990"/>
                  </a:lnTo>
                  <a:lnTo>
                    <a:pt x="1000" y="3009"/>
                  </a:lnTo>
                  <a:lnTo>
                    <a:pt x="1045" y="3026"/>
                  </a:lnTo>
                  <a:lnTo>
                    <a:pt x="1093" y="3041"/>
                  </a:lnTo>
                  <a:lnTo>
                    <a:pt x="1141" y="3055"/>
                  </a:lnTo>
                  <a:lnTo>
                    <a:pt x="1189" y="3067"/>
                  </a:lnTo>
                  <a:lnTo>
                    <a:pt x="1238" y="3078"/>
                  </a:lnTo>
                  <a:lnTo>
                    <a:pt x="1288" y="3087"/>
                  </a:lnTo>
                  <a:lnTo>
                    <a:pt x="1337" y="3094"/>
                  </a:lnTo>
                  <a:lnTo>
                    <a:pt x="1388" y="3101"/>
                  </a:lnTo>
                  <a:lnTo>
                    <a:pt x="1439" y="3105"/>
                  </a:lnTo>
                  <a:lnTo>
                    <a:pt x="1491" y="3107"/>
                  </a:lnTo>
                  <a:lnTo>
                    <a:pt x="1543" y="3108"/>
                  </a:lnTo>
                  <a:lnTo>
                    <a:pt x="1587" y="3107"/>
                  </a:lnTo>
                  <a:lnTo>
                    <a:pt x="1632" y="3106"/>
                  </a:lnTo>
                  <a:lnTo>
                    <a:pt x="1675" y="3103"/>
                  </a:lnTo>
                  <a:lnTo>
                    <a:pt x="1719" y="3098"/>
                  </a:lnTo>
                  <a:lnTo>
                    <a:pt x="1762" y="3092"/>
                  </a:lnTo>
                  <a:lnTo>
                    <a:pt x="1805" y="3086"/>
                  </a:lnTo>
                  <a:lnTo>
                    <a:pt x="1847" y="3078"/>
                  </a:lnTo>
                  <a:lnTo>
                    <a:pt x="1890" y="3068"/>
                  </a:lnTo>
                  <a:lnTo>
                    <a:pt x="1931" y="3059"/>
                  </a:lnTo>
                  <a:lnTo>
                    <a:pt x="1972" y="3047"/>
                  </a:lnTo>
                  <a:lnTo>
                    <a:pt x="2013" y="3035"/>
                  </a:lnTo>
                  <a:lnTo>
                    <a:pt x="2052" y="3021"/>
                  </a:lnTo>
                  <a:lnTo>
                    <a:pt x="2093" y="3007"/>
                  </a:lnTo>
                  <a:lnTo>
                    <a:pt x="2131" y="2991"/>
                  </a:lnTo>
                  <a:lnTo>
                    <a:pt x="2170" y="2974"/>
                  </a:lnTo>
                  <a:lnTo>
                    <a:pt x="2208" y="2957"/>
                  </a:lnTo>
                  <a:lnTo>
                    <a:pt x="2191" y="2939"/>
                  </a:lnTo>
                  <a:lnTo>
                    <a:pt x="2175" y="2920"/>
                  </a:lnTo>
                  <a:lnTo>
                    <a:pt x="2160" y="2900"/>
                  </a:lnTo>
                  <a:lnTo>
                    <a:pt x="2146" y="2880"/>
                  </a:lnTo>
                  <a:lnTo>
                    <a:pt x="2132" y="2859"/>
                  </a:lnTo>
                  <a:lnTo>
                    <a:pt x="2120" y="2837"/>
                  </a:lnTo>
                  <a:lnTo>
                    <a:pt x="2108" y="2815"/>
                  </a:lnTo>
                  <a:lnTo>
                    <a:pt x="2098" y="2792"/>
                  </a:lnTo>
                  <a:lnTo>
                    <a:pt x="2089" y="2768"/>
                  </a:lnTo>
                  <a:lnTo>
                    <a:pt x="2080" y="2744"/>
                  </a:lnTo>
                  <a:lnTo>
                    <a:pt x="2073" y="2720"/>
                  </a:lnTo>
                  <a:lnTo>
                    <a:pt x="2068" y="2695"/>
                  </a:lnTo>
                  <a:lnTo>
                    <a:pt x="2063" y="2669"/>
                  </a:lnTo>
                  <a:lnTo>
                    <a:pt x="2060" y="2643"/>
                  </a:lnTo>
                  <a:lnTo>
                    <a:pt x="2057" y="2617"/>
                  </a:lnTo>
                  <a:lnTo>
                    <a:pt x="2057" y="2591"/>
                  </a:lnTo>
                  <a:lnTo>
                    <a:pt x="2057" y="2563"/>
                  </a:lnTo>
                  <a:lnTo>
                    <a:pt x="2060" y="2537"/>
                  </a:lnTo>
                  <a:lnTo>
                    <a:pt x="2063" y="2511"/>
                  </a:lnTo>
                  <a:lnTo>
                    <a:pt x="2068" y="2485"/>
                  </a:lnTo>
                  <a:lnTo>
                    <a:pt x="2073" y="2460"/>
                  </a:lnTo>
                  <a:lnTo>
                    <a:pt x="2080" y="2436"/>
                  </a:lnTo>
                  <a:lnTo>
                    <a:pt x="2089" y="2412"/>
                  </a:lnTo>
                  <a:lnTo>
                    <a:pt x="2098" y="2388"/>
                  </a:lnTo>
                  <a:lnTo>
                    <a:pt x="2108" y="2365"/>
                  </a:lnTo>
                  <a:lnTo>
                    <a:pt x="2120" y="2343"/>
                  </a:lnTo>
                  <a:lnTo>
                    <a:pt x="2132" y="2321"/>
                  </a:lnTo>
                  <a:lnTo>
                    <a:pt x="2146" y="2300"/>
                  </a:lnTo>
                  <a:lnTo>
                    <a:pt x="2159" y="2280"/>
                  </a:lnTo>
                  <a:lnTo>
                    <a:pt x="2175" y="2261"/>
                  </a:lnTo>
                  <a:lnTo>
                    <a:pt x="2191" y="2242"/>
                  </a:lnTo>
                  <a:lnTo>
                    <a:pt x="2208" y="2223"/>
                  </a:lnTo>
                  <a:lnTo>
                    <a:pt x="2225" y="2207"/>
                  </a:lnTo>
                  <a:lnTo>
                    <a:pt x="2244" y="2190"/>
                  </a:lnTo>
                  <a:lnTo>
                    <a:pt x="2264" y="2175"/>
                  </a:lnTo>
                  <a:lnTo>
                    <a:pt x="2284" y="2161"/>
                  </a:lnTo>
                  <a:lnTo>
                    <a:pt x="2305" y="2147"/>
                  </a:lnTo>
                  <a:lnTo>
                    <a:pt x="2327" y="2135"/>
                  </a:lnTo>
                  <a:lnTo>
                    <a:pt x="2349" y="2123"/>
                  </a:lnTo>
                  <a:lnTo>
                    <a:pt x="2371" y="2113"/>
                  </a:lnTo>
                  <a:lnTo>
                    <a:pt x="2394" y="2103"/>
                  </a:lnTo>
                  <a:lnTo>
                    <a:pt x="2419" y="2095"/>
                  </a:lnTo>
                  <a:lnTo>
                    <a:pt x="2443" y="2089"/>
                  </a:lnTo>
                  <a:lnTo>
                    <a:pt x="2468" y="2082"/>
                  </a:lnTo>
                  <a:lnTo>
                    <a:pt x="2494" y="2078"/>
                  </a:lnTo>
                  <a:lnTo>
                    <a:pt x="2519" y="2075"/>
                  </a:lnTo>
                  <a:lnTo>
                    <a:pt x="2545" y="2073"/>
                  </a:lnTo>
                  <a:lnTo>
                    <a:pt x="2571" y="2072"/>
                  </a:lnTo>
                  <a:lnTo>
                    <a:pt x="2598" y="2073"/>
                  </a:lnTo>
                  <a:lnTo>
                    <a:pt x="2624" y="2075"/>
                  </a:lnTo>
                  <a:lnTo>
                    <a:pt x="2650" y="2078"/>
                  </a:lnTo>
                  <a:lnTo>
                    <a:pt x="2675" y="2082"/>
                  </a:lnTo>
                  <a:lnTo>
                    <a:pt x="2700" y="2089"/>
                  </a:lnTo>
                  <a:lnTo>
                    <a:pt x="2725" y="2095"/>
                  </a:lnTo>
                  <a:lnTo>
                    <a:pt x="2749" y="2103"/>
                  </a:lnTo>
                  <a:lnTo>
                    <a:pt x="2772" y="2113"/>
                  </a:lnTo>
                  <a:lnTo>
                    <a:pt x="2795" y="2123"/>
                  </a:lnTo>
                  <a:lnTo>
                    <a:pt x="2817" y="2135"/>
                  </a:lnTo>
                  <a:lnTo>
                    <a:pt x="2839" y="2147"/>
                  </a:lnTo>
                  <a:lnTo>
                    <a:pt x="2859" y="2161"/>
                  </a:lnTo>
                  <a:lnTo>
                    <a:pt x="2879" y="2175"/>
                  </a:lnTo>
                  <a:lnTo>
                    <a:pt x="2899" y="2191"/>
                  </a:lnTo>
                  <a:lnTo>
                    <a:pt x="2917" y="2207"/>
                  </a:lnTo>
                  <a:lnTo>
                    <a:pt x="2935" y="2224"/>
                  </a:lnTo>
                  <a:lnTo>
                    <a:pt x="2953" y="2186"/>
                  </a:lnTo>
                  <a:lnTo>
                    <a:pt x="2969" y="2147"/>
                  </a:lnTo>
                  <a:lnTo>
                    <a:pt x="2985" y="2107"/>
                  </a:lnTo>
                  <a:lnTo>
                    <a:pt x="2999" y="2068"/>
                  </a:lnTo>
                  <a:lnTo>
                    <a:pt x="3013" y="2027"/>
                  </a:lnTo>
                  <a:lnTo>
                    <a:pt x="3025" y="1986"/>
                  </a:lnTo>
                  <a:lnTo>
                    <a:pt x="3037" y="1945"/>
                  </a:lnTo>
                  <a:lnTo>
                    <a:pt x="3047" y="1903"/>
                  </a:lnTo>
                  <a:lnTo>
                    <a:pt x="3056" y="1860"/>
                  </a:lnTo>
                  <a:lnTo>
                    <a:pt x="3063" y="1817"/>
                  </a:lnTo>
                  <a:lnTo>
                    <a:pt x="3071" y="1775"/>
                  </a:lnTo>
                  <a:lnTo>
                    <a:pt x="3076" y="1731"/>
                  </a:lnTo>
                  <a:lnTo>
                    <a:pt x="3080" y="1687"/>
                  </a:lnTo>
                  <a:lnTo>
                    <a:pt x="3083" y="1643"/>
                  </a:lnTo>
                  <a:lnTo>
                    <a:pt x="3085" y="1598"/>
                  </a:lnTo>
                  <a:lnTo>
                    <a:pt x="3086" y="1555"/>
                  </a:lnTo>
                  <a:lnTo>
                    <a:pt x="3085" y="1526"/>
                  </a:lnTo>
                  <a:lnTo>
                    <a:pt x="3085" y="1499"/>
                  </a:lnTo>
                  <a:lnTo>
                    <a:pt x="3084" y="1471"/>
                  </a:lnTo>
                  <a:lnTo>
                    <a:pt x="3082" y="1444"/>
                  </a:lnTo>
                  <a:lnTo>
                    <a:pt x="3080" y="1417"/>
                  </a:lnTo>
                  <a:lnTo>
                    <a:pt x="3077" y="1390"/>
                  </a:lnTo>
                  <a:lnTo>
                    <a:pt x="3074" y="1363"/>
                  </a:lnTo>
                  <a:lnTo>
                    <a:pt x="3071" y="1336"/>
                  </a:lnTo>
                  <a:close/>
                </a:path>
              </a:pathLst>
            </a:custGeom>
            <a:solidFill>
              <a:srgbClr val="00B2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EB2C4E-7279-6753-E83D-1F2987170787}"/>
              </a:ext>
            </a:extLst>
          </p:cNvPr>
          <p:cNvGrpSpPr/>
          <p:nvPr/>
        </p:nvGrpSpPr>
        <p:grpSpPr>
          <a:xfrm>
            <a:off x="9330070" y="221284"/>
            <a:ext cx="2550374" cy="2111644"/>
            <a:chOff x="7461531" y="277813"/>
            <a:chExt cx="4355111" cy="3151187"/>
          </a:xfrm>
        </p:grpSpPr>
        <p:pic>
          <p:nvPicPr>
            <p:cNvPr id="3" name="Picture 2" descr="A group of tall buildings&#10;&#10;Description automatically generated">
              <a:extLst>
                <a:ext uri="{FF2B5EF4-FFF2-40B4-BE49-F238E27FC236}">
                  <a16:creationId xmlns:a16="http://schemas.microsoft.com/office/drawing/2014/main" id="{3D563CB1-FB7A-81D9-1122-A5BE1B40A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0057" y="338179"/>
              <a:ext cx="2056585" cy="30908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 descr="A black and white cover of a document&#10;&#10;Description automatically generated">
              <a:extLst>
                <a:ext uri="{FF2B5EF4-FFF2-40B4-BE49-F238E27FC236}">
                  <a16:creationId xmlns:a16="http://schemas.microsoft.com/office/drawing/2014/main" id="{0EF4D3C0-E570-CBEA-2248-533E586BA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1531" y="277813"/>
              <a:ext cx="2062529" cy="30908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E89024D3-58C0-1976-52DF-7281ACD084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99"/>
          <a:stretch/>
        </p:blipFill>
        <p:spPr>
          <a:xfrm>
            <a:off x="-26245" y="626048"/>
            <a:ext cx="2294090" cy="1706880"/>
          </a:xfrm>
          <a:prstGeom prst="rect">
            <a:avLst/>
          </a:prstGeom>
        </p:spPr>
      </p:pic>
      <p:pic>
        <p:nvPicPr>
          <p:cNvPr id="9" name="Picture 8" descr="A white circle with black letters on it&#10;&#10;Description automatically generated">
            <a:extLst>
              <a:ext uri="{FF2B5EF4-FFF2-40B4-BE49-F238E27FC236}">
                <a16:creationId xmlns:a16="http://schemas.microsoft.com/office/drawing/2014/main" id="{FB614666-8067-C5FF-8B3A-E7F6DC4FD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055" y="4091285"/>
            <a:ext cx="523221" cy="523221"/>
          </a:xfrm>
          <a:prstGeom prst="rect">
            <a:avLst/>
          </a:prstGeom>
        </p:spPr>
      </p:pic>
      <p:pic>
        <p:nvPicPr>
          <p:cNvPr id="11" name="Picture 10" descr="A blue circle with yellow stars in the center&#10;&#10;Description automatically generated">
            <a:extLst>
              <a:ext uri="{FF2B5EF4-FFF2-40B4-BE49-F238E27FC236}">
                <a16:creationId xmlns:a16="http://schemas.microsoft.com/office/drawing/2014/main" id="{32085A9B-5FB2-F6AB-52F3-C02BADE1F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6" y="2584744"/>
            <a:ext cx="869715" cy="869715"/>
          </a:xfrm>
          <a:prstGeom prst="rect">
            <a:avLst/>
          </a:prstGeom>
        </p:spPr>
      </p:pic>
      <p:pic>
        <p:nvPicPr>
          <p:cNvPr id="18" name="Picture 17" descr="A blue and black symbol&#10;&#10;Description automatically generated">
            <a:extLst>
              <a:ext uri="{FF2B5EF4-FFF2-40B4-BE49-F238E27FC236}">
                <a16:creationId xmlns:a16="http://schemas.microsoft.com/office/drawing/2014/main" id="{973F3541-3BB4-4A7E-200C-9DA106155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" y="1905413"/>
            <a:ext cx="571922" cy="5719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3B5CDA-3069-6A1A-717D-89C6002A1B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884" y="5713717"/>
            <a:ext cx="2047875" cy="438150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B05B35F-3BBE-D7D5-E18F-C7FCEB9F4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340" y="4907054"/>
            <a:ext cx="1083213" cy="692053"/>
          </a:xfrm>
          <a:prstGeom prst="rect">
            <a:avLst/>
          </a:prstGeom>
        </p:spPr>
      </p:pic>
      <p:pic>
        <p:nvPicPr>
          <p:cNvPr id="23" name="Picture 22" descr="A white and grey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E1916CEB-F7D0-F046-0F65-4E2F97678F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634" y="4968930"/>
            <a:ext cx="242065" cy="515568"/>
          </a:xfrm>
          <a:prstGeom prst="rect">
            <a:avLst/>
          </a:prstGeom>
        </p:spPr>
      </p:pic>
      <p:pic>
        <p:nvPicPr>
          <p:cNvPr id="24" name="Picture 23" descr="A black and white logo&#10;&#10;Description automatically generated">
            <a:extLst>
              <a:ext uri="{FF2B5EF4-FFF2-40B4-BE49-F238E27FC236}">
                <a16:creationId xmlns:a16="http://schemas.microsoft.com/office/drawing/2014/main" id="{EA2B93B7-E8E1-BA7A-62B4-80DC5E1AC1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566" y="4765699"/>
            <a:ext cx="736930" cy="922030"/>
          </a:xfrm>
          <a:prstGeom prst="rect">
            <a:avLst/>
          </a:prstGeom>
        </p:spPr>
      </p:pic>
      <p:pic>
        <p:nvPicPr>
          <p:cNvPr id="25" name="Picture 24" descr="A blue and yellow square with black letters&#10;&#10;Description automatically generated">
            <a:extLst>
              <a:ext uri="{FF2B5EF4-FFF2-40B4-BE49-F238E27FC236}">
                <a16:creationId xmlns:a16="http://schemas.microsoft.com/office/drawing/2014/main" id="{3C9A9391-94DD-1433-CC8C-8509C9EEA0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5" y="131790"/>
            <a:ext cx="1021885" cy="577852"/>
          </a:xfrm>
          <a:prstGeom prst="rect">
            <a:avLst/>
          </a:prstGeom>
        </p:spPr>
      </p:pic>
      <p:pic>
        <p:nvPicPr>
          <p:cNvPr id="27" name="Picture 26" descr="A screenshot of a website&#10;&#10;Description automatically generated">
            <a:extLst>
              <a:ext uri="{FF2B5EF4-FFF2-40B4-BE49-F238E27FC236}">
                <a16:creationId xmlns:a16="http://schemas.microsoft.com/office/drawing/2014/main" id="{CDAF4D2E-7428-5C58-9FBB-010B96C470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32" y="5005310"/>
            <a:ext cx="2801289" cy="15757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79FE7E-9136-5C66-C11E-48EE8F471795}"/>
              </a:ext>
            </a:extLst>
          </p:cNvPr>
          <p:cNvSpPr txBox="1"/>
          <p:nvPr/>
        </p:nvSpPr>
        <p:spPr>
          <a:xfrm>
            <a:off x="-507732" y="4347923"/>
            <a:ext cx="441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Open science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78BCD6-64A6-0BE6-D068-10631A87020A}"/>
              </a:ext>
            </a:extLst>
          </p:cNvPr>
          <p:cNvSpPr txBox="1"/>
          <p:nvPr/>
        </p:nvSpPr>
        <p:spPr>
          <a:xfrm>
            <a:off x="8015168" y="6258078"/>
            <a:ext cx="441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Library &amp; archive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359024-9821-0321-B50B-C04CE955D467}"/>
              </a:ext>
            </a:extLst>
          </p:cNvPr>
          <p:cNvSpPr txBox="1"/>
          <p:nvPr/>
        </p:nvSpPr>
        <p:spPr>
          <a:xfrm>
            <a:off x="8330569" y="2444066"/>
            <a:ext cx="441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Statistics &amp; </a:t>
            </a:r>
          </a:p>
          <a:p>
            <a:pPr algn="ctr"/>
            <a:r>
              <a:rPr lang="en-GB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administrative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C15A91-3683-7E3E-D60C-F1E517A6C1E4}"/>
              </a:ext>
            </a:extLst>
          </p:cNvPr>
          <p:cNvSpPr txBox="1"/>
          <p:nvPr/>
        </p:nvSpPr>
        <p:spPr>
          <a:xfrm>
            <a:off x="943490" y="81911"/>
            <a:ext cx="4208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latin typeface="Roboto Black" panose="02000000000000000000" pitchFamily="2" charset="0"/>
                <a:ea typeface="Roboto Black" panose="02000000000000000000" pitchFamily="2" charset="0"/>
              </a:rPr>
              <a:t>Intellectual property </a:t>
            </a:r>
            <a:br>
              <a:rPr lang="en-GB" sz="2800"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GB" sz="2800">
                <a:latin typeface="Roboto Black" panose="02000000000000000000" pitchFamily="2" charset="0"/>
                <a:ea typeface="Roboto Black" panose="02000000000000000000" pitchFamily="2" charset="0"/>
              </a:rPr>
              <a:t>and </a:t>
            </a:r>
            <a:r>
              <a:rPr lang="en-GB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40190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5">
            <a:extLst>
              <a:ext uri="{FF2B5EF4-FFF2-40B4-BE49-F238E27FC236}">
                <a16:creationId xmlns:a16="http://schemas.microsoft.com/office/drawing/2014/main" id="{F56E6DC3-9995-892D-2AF9-A4F28D9EF451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60960" tIns="30480" rIns="60960" bIns="3048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r>
              <a:rPr lang="hu-HU" sz="4800" dirty="0">
                <a:solidFill>
                  <a:srgbClr val="00348A"/>
                </a:solidFill>
                <a:latin typeface="Roboto Bold"/>
              </a:rPr>
              <a:t>Questions?</a:t>
            </a:r>
            <a:endParaRPr lang="en-GB" sz="4800" dirty="0">
              <a:solidFill>
                <a:srgbClr val="00348A"/>
              </a:solidFill>
              <a:latin typeface="Roboto Bold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400"/>
              </a:spcAft>
            </a:pPr>
            <a:endParaRPr lang="en-US" sz="4800" dirty="0">
              <a:solidFill>
                <a:srgbClr val="00348A"/>
              </a:solidFill>
              <a:latin typeface="Roboto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929C9-DEB0-0261-0A1D-986E00236563}"/>
              </a:ext>
            </a:extLst>
          </p:cNvPr>
          <p:cNvSpPr txBox="1"/>
          <p:nvPr/>
        </p:nvSpPr>
        <p:spPr>
          <a:xfrm>
            <a:off x="351847" y="2496726"/>
            <a:ext cx="4959855" cy="3552623"/>
          </a:xfrm>
          <a:prstGeom prst="rect">
            <a:avLst/>
          </a:prstGeom>
        </p:spPr>
        <p:txBody>
          <a:bodyPr vert="horz" lIns="60960" tIns="30480" rIns="60960" bIns="30480" rtlCol="0">
            <a:normAutofit/>
          </a:bodyPr>
          <a:lstStyle/>
          <a:p>
            <a:pPr marL="76204">
              <a:lnSpc>
                <a:spcPct val="90000"/>
              </a:lnSpc>
              <a:spcAft>
                <a:spcPts val="800"/>
              </a:spcAft>
            </a:pPr>
            <a:r>
              <a:rPr lang="hu-HU" sz="2400" dirty="0">
                <a:latin typeface="Roboto" panose="02000000000000000000" pitchFamily="2" charset="0"/>
                <a:ea typeface="Roboto" panose="02000000000000000000" pitchFamily="2" charset="0"/>
              </a:rPr>
              <a:t>Music and film data, observatory stakeholder network</a:t>
            </a:r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6204">
              <a:spcAft>
                <a:spcPts val="800"/>
              </a:spcAft>
            </a:pPr>
            <a:r>
              <a:rPr lang="en-GB" sz="2400" b="1" dirty="0">
                <a:solidFill>
                  <a:srgbClr val="00348A"/>
                </a:solidFill>
                <a:latin typeface="Roboto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openmuse.eu/</a:t>
            </a:r>
            <a:br>
              <a:rPr lang="en-GB" sz="2400" b="1" dirty="0">
                <a:solidFill>
                  <a:srgbClr val="00348A"/>
                </a:solidFill>
                <a:latin typeface="Roboto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2400" dirty="0">
                <a:solidFill>
                  <a:srgbClr val="00348A"/>
                </a:solidFill>
                <a:latin typeface="Roboto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reprex.nl/contact</a:t>
            </a:r>
            <a:br>
              <a:rPr lang="en-US" sz="2400" dirty="0">
                <a:solidFill>
                  <a:srgbClr val="00348A"/>
                </a:solidFill>
                <a:latin typeface="Roboto Bold"/>
              </a:rPr>
            </a:br>
            <a:r>
              <a:rPr lang="en-US" sz="2400" dirty="0">
                <a:solidFill>
                  <a:srgbClr val="00348A"/>
                </a:solidFill>
                <a:latin typeface="Roboto 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www.linkedin.com/in/antaldaniel</a:t>
            </a:r>
            <a:endParaRPr lang="en-US" sz="2400" dirty="0">
              <a:solidFill>
                <a:srgbClr val="00348A"/>
              </a:solidFill>
              <a:latin typeface="Roboto Bold"/>
            </a:endParaRPr>
          </a:p>
          <a:p>
            <a:pPr marL="228611" indent="-152408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67" dirty="0"/>
          </a:p>
        </p:txBody>
      </p:sp>
      <p:pic>
        <p:nvPicPr>
          <p:cNvPr id="4" name="Picture 3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E5684DF8-D48C-C0CE-DCDF-8192138F30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7"/>
            <a:ext cx="6878775" cy="685799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" name="Picture 5" descr="A qr code with blue squares&#10;&#10;Description automatically generated">
            <a:extLst>
              <a:ext uri="{FF2B5EF4-FFF2-40B4-BE49-F238E27FC236}">
                <a16:creationId xmlns:a16="http://schemas.microsoft.com/office/drawing/2014/main" id="{C8CEE9A0-EBBA-2D1C-5CA9-E9BE56B7D7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0232" y="4627164"/>
            <a:ext cx="1951437" cy="1951437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4E3A9C6-8BCD-F7ED-1370-161163B6B0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564" y="4627164"/>
            <a:ext cx="1951437" cy="1951437"/>
          </a:xfrm>
          <a:prstGeom prst="rect">
            <a:avLst/>
          </a:prstGeom>
        </p:spPr>
      </p:pic>
      <p:pic>
        <p:nvPicPr>
          <p:cNvPr id="2" name="Grafik 5">
            <a:extLst>
              <a:ext uri="{FF2B5EF4-FFF2-40B4-BE49-F238E27FC236}">
                <a16:creationId xmlns:a16="http://schemas.microsoft.com/office/drawing/2014/main" id="{50B2ABB6-01A2-070C-56B1-7BD2BCA60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601" y="1639153"/>
            <a:ext cx="4828101" cy="6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58956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">
  <a:themeElements>
    <a:clrScheme name="OpenMuse">
      <a:dk1>
        <a:srgbClr val="393939"/>
      </a:dk1>
      <a:lt1>
        <a:sysClr val="window" lastClr="FFFFFF"/>
      </a:lt1>
      <a:dk2>
        <a:srgbClr val="412312"/>
      </a:dk2>
      <a:lt2>
        <a:srgbClr val="E7E6E6"/>
      </a:lt2>
      <a:accent1>
        <a:srgbClr val="00348A"/>
      </a:accent1>
      <a:accent2>
        <a:srgbClr val="DB001C"/>
      </a:accent2>
      <a:accent3>
        <a:srgbClr val="4EC0E4"/>
      </a:accent3>
      <a:accent4>
        <a:srgbClr val="3EA135"/>
      </a:accent4>
      <a:accent5>
        <a:srgbClr val="BAC619"/>
      </a:accent5>
      <a:accent6>
        <a:srgbClr val="00843A"/>
      </a:accent6>
      <a:hlink>
        <a:srgbClr val="007CBB"/>
      </a:hlink>
      <a:folHlink>
        <a:srgbClr val="4E115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4554</TotalTime>
  <Words>176</Words>
  <Application>Microsoft Office PowerPoint</Application>
  <PresentationFormat>Widescreen</PresentationFormat>
  <Paragraphs>31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bold</vt:lpstr>
      <vt:lpstr>Roboto</vt:lpstr>
      <vt:lpstr>Roboto Black</vt:lpstr>
      <vt:lpstr>Roboto Bold</vt:lpstr>
      <vt:lpstr>Wingdings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SYNYO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MELCAYA Presentation</dc:title>
  <dc:creator>Daniel Antal</dc:creator>
  <cp:keywords>Open Music Europe;Slovakia;2023</cp:keywords>
  <cp:lastModifiedBy>Daniel Antal</cp:lastModifiedBy>
  <cp:revision>166</cp:revision>
  <dcterms:created xsi:type="dcterms:W3CDTF">2019-05-16T10:14:01Z</dcterms:created>
  <dcterms:modified xsi:type="dcterms:W3CDTF">2024-02-18T22:41:54Z</dcterms:modified>
</cp:coreProperties>
</file>